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15" r:id="rId2"/>
  </p:sldMasterIdLst>
  <p:notesMasterIdLst>
    <p:notesMasterId r:id="rId19"/>
  </p:notesMasterIdLst>
  <p:sldIdLst>
    <p:sldId id="281" r:id="rId3"/>
    <p:sldId id="1155" r:id="rId4"/>
    <p:sldId id="278" r:id="rId5"/>
    <p:sldId id="1015" r:id="rId6"/>
    <p:sldId id="980" r:id="rId7"/>
    <p:sldId id="1149" r:id="rId8"/>
    <p:sldId id="1150" r:id="rId9"/>
    <p:sldId id="282" r:id="rId10"/>
    <p:sldId id="963" r:id="rId11"/>
    <p:sldId id="1024" r:id="rId12"/>
    <p:sldId id="1156" r:id="rId13"/>
    <p:sldId id="1006" r:id="rId14"/>
    <p:sldId id="1152" r:id="rId15"/>
    <p:sldId id="291" r:id="rId16"/>
    <p:sldId id="1154" r:id="rId17"/>
    <p:sldId id="5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4666"/>
  </p:normalViewPr>
  <p:slideViewPr>
    <p:cSldViewPr snapToGrid="0" snapToObjects="1" showGuides="1">
      <p:cViewPr varScale="1">
        <p:scale>
          <a:sx n="79" d="100"/>
          <a:sy n="79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A6890-0578-E043-9BFB-E7688058A44C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ACC70-5381-CB40-9989-D9234D46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4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8A0B0-08BE-C244-A3C2-A35FE20D36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0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8A0B0-08BE-C244-A3C2-A35FE20D36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1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5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3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664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7907804-241B-6141-823F-D476912F2A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160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394919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1D7EAE-21D1-2049-AE54-F202EE9CBF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82633" y="2019175"/>
            <a:ext cx="4494530" cy="4031292"/>
          </a:xfrm>
          <a:custGeom>
            <a:avLst/>
            <a:gdLst>
              <a:gd name="connsiteX0" fmla="*/ 1907057 w 4494530"/>
              <a:gd name="connsiteY0" fmla="*/ 250908 h 4031292"/>
              <a:gd name="connsiteX1" fmla="*/ 2006824 w 4494530"/>
              <a:gd name="connsiteY1" fmla="*/ 284893 h 4031292"/>
              <a:gd name="connsiteX2" fmla="*/ 2380464 w 4494530"/>
              <a:gd name="connsiteY2" fmla="*/ 515886 h 4031292"/>
              <a:gd name="connsiteX3" fmla="*/ 2726469 w 4494530"/>
              <a:gd name="connsiteY3" fmla="*/ 621988 h 4031292"/>
              <a:gd name="connsiteX4" fmla="*/ 3089055 w 4494530"/>
              <a:gd name="connsiteY4" fmla="*/ 621988 h 4031292"/>
              <a:gd name="connsiteX5" fmla="*/ 4013207 w 4494530"/>
              <a:gd name="connsiteY5" fmla="*/ 762353 h 4031292"/>
              <a:gd name="connsiteX6" fmla="*/ 4484127 w 4494530"/>
              <a:gd name="connsiteY6" fmla="*/ 1375755 h 4031292"/>
              <a:gd name="connsiteX7" fmla="*/ 4259722 w 4494530"/>
              <a:gd name="connsiteY7" fmla="*/ 1906265 h 4031292"/>
              <a:gd name="connsiteX8" fmla="*/ 3847391 w 4494530"/>
              <a:gd name="connsiteY8" fmla="*/ 1634379 h 4031292"/>
              <a:gd name="connsiteX9" fmla="*/ 3080211 w 4494530"/>
              <a:gd name="connsiteY9" fmla="*/ 1095027 h 4031292"/>
              <a:gd name="connsiteX10" fmla="*/ 2475533 w 4494530"/>
              <a:gd name="connsiteY10" fmla="*/ 925927 h 4031292"/>
              <a:gd name="connsiteX11" fmla="*/ 1864221 w 4494530"/>
              <a:gd name="connsiteY11" fmla="*/ 529149 h 4031292"/>
              <a:gd name="connsiteX12" fmla="*/ 1812265 w 4494530"/>
              <a:gd name="connsiteY12" fmla="*/ 284893 h 4031292"/>
              <a:gd name="connsiteX13" fmla="*/ 1907057 w 4494530"/>
              <a:gd name="connsiteY13" fmla="*/ 250908 h 4031292"/>
              <a:gd name="connsiteX14" fmla="*/ 951345 w 4494530"/>
              <a:gd name="connsiteY14" fmla="*/ 1153 h 4031292"/>
              <a:gd name="connsiteX15" fmla="*/ 1327730 w 4494530"/>
              <a:gd name="connsiteY15" fmla="*/ 609430 h 4031292"/>
              <a:gd name="connsiteX16" fmla="*/ 2475598 w 4494530"/>
              <a:gd name="connsiteY16" fmla="*/ 1225466 h 4031292"/>
              <a:gd name="connsiteX17" fmla="*/ 3980999 w 4494530"/>
              <a:gd name="connsiteY17" fmla="*/ 2757261 h 4031292"/>
              <a:gd name="connsiteX18" fmla="*/ 3470712 w 4494530"/>
              <a:gd name="connsiteY18" fmla="*/ 3674125 h 4031292"/>
              <a:gd name="connsiteX19" fmla="*/ 915959 w 4494530"/>
              <a:gd name="connsiteY19" fmla="*/ 3463987 h 4031292"/>
              <a:gd name="connsiteX20" fmla="*/ 87988 w 4494530"/>
              <a:gd name="connsiteY20" fmla="*/ 1005374 h 4031292"/>
              <a:gd name="connsiteX21" fmla="*/ 665797 w 4494530"/>
              <a:gd name="connsiteY21" fmla="*/ 97357 h 4031292"/>
              <a:gd name="connsiteX22" fmla="*/ 951345 w 4494530"/>
              <a:gd name="connsiteY22" fmla="*/ 1153 h 4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94530" h="4031292">
                <a:moveTo>
                  <a:pt x="1907057" y="250908"/>
                </a:moveTo>
                <a:cubicBezTo>
                  <a:pt x="1942984" y="254223"/>
                  <a:pt x="1979740" y="268868"/>
                  <a:pt x="2006824" y="284893"/>
                </a:cubicBezTo>
                <a:cubicBezTo>
                  <a:pt x="2136161" y="357838"/>
                  <a:pt x="2248916" y="450678"/>
                  <a:pt x="2380464" y="515886"/>
                </a:cubicBezTo>
                <a:cubicBezTo>
                  <a:pt x="2488798" y="570043"/>
                  <a:pt x="2607081" y="606515"/>
                  <a:pt x="2726469" y="621988"/>
                </a:cubicBezTo>
                <a:cubicBezTo>
                  <a:pt x="2846962" y="640777"/>
                  <a:pt x="2966350" y="626409"/>
                  <a:pt x="3089055" y="621988"/>
                </a:cubicBezTo>
                <a:cubicBezTo>
                  <a:pt x="3408529" y="613147"/>
                  <a:pt x="3720264" y="615357"/>
                  <a:pt x="4013207" y="762353"/>
                </a:cubicBezTo>
                <a:cubicBezTo>
                  <a:pt x="4255300" y="887244"/>
                  <a:pt x="4441015" y="1102763"/>
                  <a:pt x="4484127" y="1375755"/>
                </a:cubicBezTo>
                <a:cubicBezTo>
                  <a:pt x="4512869" y="1561434"/>
                  <a:pt x="4495182" y="1869793"/>
                  <a:pt x="4259722" y="1906265"/>
                </a:cubicBezTo>
                <a:cubicBezTo>
                  <a:pt x="4087272" y="1932791"/>
                  <a:pt x="3957935" y="1768112"/>
                  <a:pt x="3847391" y="1634379"/>
                </a:cubicBezTo>
                <a:cubicBezTo>
                  <a:pt x="3643989" y="1392334"/>
                  <a:pt x="3376471" y="1204445"/>
                  <a:pt x="3080211" y="1095027"/>
                </a:cubicBezTo>
                <a:cubicBezTo>
                  <a:pt x="2882337" y="1025397"/>
                  <a:pt x="2676724" y="986714"/>
                  <a:pt x="2475533" y="925927"/>
                </a:cubicBezTo>
                <a:cubicBezTo>
                  <a:pt x="2251127" y="857402"/>
                  <a:pt x="2002402" y="726985"/>
                  <a:pt x="1864221" y="529149"/>
                </a:cubicBezTo>
                <a:cubicBezTo>
                  <a:pt x="1823320" y="468361"/>
                  <a:pt x="1752571" y="355628"/>
                  <a:pt x="1812265" y="284893"/>
                </a:cubicBezTo>
                <a:cubicBezTo>
                  <a:pt x="1836032" y="255605"/>
                  <a:pt x="1871130" y="247592"/>
                  <a:pt x="1907057" y="250908"/>
                </a:cubicBezTo>
                <a:close/>
                <a:moveTo>
                  <a:pt x="951345" y="1153"/>
                </a:moveTo>
                <a:cubicBezTo>
                  <a:pt x="1175806" y="23187"/>
                  <a:pt x="1238070" y="356435"/>
                  <a:pt x="1327730" y="609430"/>
                </a:cubicBezTo>
                <a:cubicBezTo>
                  <a:pt x="1491553" y="1065097"/>
                  <a:pt x="2064934" y="1136987"/>
                  <a:pt x="2475598" y="1225466"/>
                </a:cubicBezTo>
                <a:cubicBezTo>
                  <a:pt x="3180701" y="1376986"/>
                  <a:pt x="4064017" y="1929981"/>
                  <a:pt x="3980999" y="2757261"/>
                </a:cubicBezTo>
                <a:cubicBezTo>
                  <a:pt x="3946685" y="3110071"/>
                  <a:pt x="3740799" y="3447398"/>
                  <a:pt x="3470712" y="3674125"/>
                </a:cubicBezTo>
                <a:cubicBezTo>
                  <a:pt x="2722440" y="4299009"/>
                  <a:pt x="1615527" y="4023618"/>
                  <a:pt x="915959" y="3463987"/>
                </a:cubicBezTo>
                <a:cubicBezTo>
                  <a:pt x="198680" y="2889979"/>
                  <a:pt x="-184312" y="1902331"/>
                  <a:pt x="87988" y="1005374"/>
                </a:cubicBezTo>
                <a:cubicBezTo>
                  <a:pt x="187611" y="682425"/>
                  <a:pt x="373572" y="287587"/>
                  <a:pt x="665797" y="97357"/>
                </a:cubicBezTo>
                <a:cubicBezTo>
                  <a:pt x="783683" y="21044"/>
                  <a:pt x="876525" y="-6191"/>
                  <a:pt x="951345" y="115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313183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4D40E-6F80-794A-BBC1-12BA683B49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8482" y="0"/>
            <a:ext cx="7713518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820188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8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929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485540" y="3140968"/>
            <a:ext cx="3552395" cy="27843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 hasCustomPrompt="1"/>
          </p:nvPr>
        </p:nvSpPr>
        <p:spPr>
          <a:xfrm>
            <a:off x="4332367" y="3140968"/>
            <a:ext cx="3552395" cy="27843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8179195" y="3140968"/>
            <a:ext cx="3552395" cy="27843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598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1871531" y="2665649"/>
            <a:ext cx="1345632" cy="1344151"/>
          </a:xfrm>
          <a:prstGeom prst="ellipse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ru-RU" dirty="0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1" hasCustomPrompt="1"/>
          </p:nvPr>
        </p:nvSpPr>
        <p:spPr>
          <a:xfrm>
            <a:off x="5404612" y="2665649"/>
            <a:ext cx="1345632" cy="1344151"/>
          </a:xfrm>
          <a:prstGeom prst="ellipse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ru-RU" dirty="0"/>
          </a:p>
        </p:txBody>
      </p:sp>
      <p:sp>
        <p:nvSpPr>
          <p:cNvPr id="7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8937695" y="2665649"/>
            <a:ext cx="1345632" cy="1344151"/>
          </a:xfrm>
          <a:prstGeom prst="ellipse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135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982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4D40E-6F80-794A-BBC1-12BA683B49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470521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816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78399C-893D-1D4F-B78B-0AB43A597A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5A1B04-836B-1649-A734-54F71B279E02}"/>
              </a:ext>
            </a:extLst>
          </p:cNvPr>
          <p:cNvSpPr/>
          <p:nvPr userDrawn="1"/>
        </p:nvSpPr>
        <p:spPr>
          <a:xfrm>
            <a:off x="1" y="1437481"/>
            <a:ext cx="3233529" cy="398303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6BCBEBC9-B25A-C846-96F8-5253D31008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7462" y="1437481"/>
            <a:ext cx="3983038" cy="398303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1B45A-E91A-EA42-8EF8-65069624122B}"/>
              </a:ext>
            </a:extLst>
          </p:cNvPr>
          <p:cNvSpPr/>
          <p:nvPr userDrawn="1"/>
        </p:nvSpPr>
        <p:spPr>
          <a:xfrm>
            <a:off x="11862697" y="1437481"/>
            <a:ext cx="329303" cy="39830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2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F9F076-1270-A54E-B784-5A4E59BD0605}"/>
              </a:ext>
            </a:extLst>
          </p:cNvPr>
          <p:cNvSpPr/>
          <p:nvPr userDrawn="1"/>
        </p:nvSpPr>
        <p:spPr>
          <a:xfrm>
            <a:off x="0" y="5935846"/>
            <a:ext cx="12192000" cy="944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0DB130-819A-A847-8120-C5F9CDA31C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0C8F56-5EF6-D947-8F20-821DD12CB3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B92E21-E111-2C43-BC71-9F850BE7B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69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56B7C55-A3B9-C14F-8094-8EE07F11C2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5178" y="1526755"/>
            <a:ext cx="10661644" cy="26177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201B9C-66CE-8541-81B2-5A68138FBD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CB64C0B-F27E-7446-9487-E4E02E5B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749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6B94ADB-995B-A84E-A7DA-D43A9D44FE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2568" y="567733"/>
            <a:ext cx="5661659" cy="5568401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865334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C5CDE0DB-D759-6844-B2DD-89812AC1B3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09698" y="2434013"/>
            <a:ext cx="698735" cy="698735"/>
          </a:xfrm>
          <a:custGeom>
            <a:avLst/>
            <a:gdLst>
              <a:gd name="T0" fmla="*/ 2157 w 2200"/>
              <a:gd name="T1" fmla="*/ 18 h 2200"/>
              <a:gd name="T2" fmla="*/ 2138 w 2200"/>
              <a:gd name="T3" fmla="*/ 0 h 2200"/>
              <a:gd name="T4" fmla="*/ 2131 w 2200"/>
              <a:gd name="T5" fmla="*/ 188 h 2200"/>
              <a:gd name="T6" fmla="*/ 2131 w 2200"/>
              <a:gd name="T7" fmla="*/ 349 h 2200"/>
              <a:gd name="T8" fmla="*/ 1969 w 2200"/>
              <a:gd name="T9" fmla="*/ 350 h 2200"/>
              <a:gd name="T10" fmla="*/ 1782 w 2200"/>
              <a:gd name="T11" fmla="*/ 357 h 2200"/>
              <a:gd name="T12" fmla="*/ 1775 w 2200"/>
              <a:gd name="T13" fmla="*/ 544 h 2200"/>
              <a:gd name="T14" fmla="*/ 1774 w 2200"/>
              <a:gd name="T15" fmla="*/ 705 h 2200"/>
              <a:gd name="T16" fmla="*/ 1613 w 2200"/>
              <a:gd name="T17" fmla="*/ 706 h 2200"/>
              <a:gd name="T18" fmla="*/ 1426 w 2200"/>
              <a:gd name="T19" fmla="*/ 713 h 2200"/>
              <a:gd name="T20" fmla="*/ 1419 w 2200"/>
              <a:gd name="T21" fmla="*/ 900 h 2200"/>
              <a:gd name="T22" fmla="*/ 1418 w 2200"/>
              <a:gd name="T23" fmla="*/ 1062 h 2200"/>
              <a:gd name="T24" fmla="*/ 1257 w 2200"/>
              <a:gd name="T25" fmla="*/ 1062 h 2200"/>
              <a:gd name="T26" fmla="*/ 1069 w 2200"/>
              <a:gd name="T27" fmla="*/ 1069 h 2200"/>
              <a:gd name="T28" fmla="*/ 1062 w 2200"/>
              <a:gd name="T29" fmla="*/ 1257 h 2200"/>
              <a:gd name="T30" fmla="*/ 1062 w 2200"/>
              <a:gd name="T31" fmla="*/ 1418 h 2200"/>
              <a:gd name="T32" fmla="*/ 900 w 2200"/>
              <a:gd name="T33" fmla="*/ 1419 h 2200"/>
              <a:gd name="T34" fmla="*/ 713 w 2200"/>
              <a:gd name="T35" fmla="*/ 1426 h 2200"/>
              <a:gd name="T36" fmla="*/ 706 w 2200"/>
              <a:gd name="T37" fmla="*/ 1613 h 2200"/>
              <a:gd name="T38" fmla="*/ 705 w 2200"/>
              <a:gd name="T39" fmla="*/ 1775 h 2200"/>
              <a:gd name="T40" fmla="*/ 544 w 2200"/>
              <a:gd name="T41" fmla="*/ 1775 h 2200"/>
              <a:gd name="T42" fmla="*/ 357 w 2200"/>
              <a:gd name="T43" fmla="*/ 1782 h 2200"/>
              <a:gd name="T44" fmla="*/ 350 w 2200"/>
              <a:gd name="T45" fmla="*/ 1969 h 2200"/>
              <a:gd name="T46" fmla="*/ 349 w 2200"/>
              <a:gd name="T47" fmla="*/ 2131 h 2200"/>
              <a:gd name="T48" fmla="*/ 188 w 2200"/>
              <a:gd name="T49" fmla="*/ 2131 h 2200"/>
              <a:gd name="T50" fmla="*/ 0 w 2200"/>
              <a:gd name="T51" fmla="*/ 2138 h 2200"/>
              <a:gd name="T52" fmla="*/ 18 w 2200"/>
              <a:gd name="T53" fmla="*/ 2157 h 2200"/>
              <a:gd name="T54" fmla="*/ 180 w 2200"/>
              <a:gd name="T55" fmla="*/ 2156 h 2200"/>
              <a:gd name="T56" fmla="*/ 367 w 2200"/>
              <a:gd name="T57" fmla="*/ 2149 h 2200"/>
              <a:gd name="T58" fmla="*/ 374 w 2200"/>
              <a:gd name="T59" fmla="*/ 1962 h 2200"/>
              <a:gd name="T60" fmla="*/ 375 w 2200"/>
              <a:gd name="T61" fmla="*/ 1800 h 2200"/>
              <a:gd name="T62" fmla="*/ 536 w 2200"/>
              <a:gd name="T63" fmla="*/ 1800 h 2200"/>
              <a:gd name="T64" fmla="*/ 724 w 2200"/>
              <a:gd name="T65" fmla="*/ 1793 h 2200"/>
              <a:gd name="T66" fmla="*/ 731 w 2200"/>
              <a:gd name="T67" fmla="*/ 1605 h 2200"/>
              <a:gd name="T68" fmla="*/ 731 w 2200"/>
              <a:gd name="T69" fmla="*/ 1444 h 2200"/>
              <a:gd name="T70" fmla="*/ 893 w 2200"/>
              <a:gd name="T71" fmla="*/ 1443 h 2200"/>
              <a:gd name="T72" fmla="*/ 1080 w 2200"/>
              <a:gd name="T73" fmla="*/ 1436 h 2200"/>
              <a:gd name="T74" fmla="*/ 1087 w 2200"/>
              <a:gd name="T75" fmla="*/ 1249 h 2200"/>
              <a:gd name="T76" fmla="*/ 1087 w 2200"/>
              <a:gd name="T77" fmla="*/ 1088 h 2200"/>
              <a:gd name="T78" fmla="*/ 1249 w 2200"/>
              <a:gd name="T79" fmla="*/ 1087 h 2200"/>
              <a:gd name="T80" fmla="*/ 1436 w 2200"/>
              <a:gd name="T81" fmla="*/ 1080 h 2200"/>
              <a:gd name="T82" fmla="*/ 1443 w 2200"/>
              <a:gd name="T83" fmla="*/ 893 h 2200"/>
              <a:gd name="T84" fmla="*/ 1444 w 2200"/>
              <a:gd name="T85" fmla="*/ 731 h 2200"/>
              <a:gd name="T86" fmla="*/ 1605 w 2200"/>
              <a:gd name="T87" fmla="*/ 731 h 2200"/>
              <a:gd name="T88" fmla="*/ 1793 w 2200"/>
              <a:gd name="T89" fmla="*/ 724 h 2200"/>
              <a:gd name="T90" fmla="*/ 1800 w 2200"/>
              <a:gd name="T91" fmla="*/ 536 h 2200"/>
              <a:gd name="T92" fmla="*/ 1800 w 2200"/>
              <a:gd name="T93" fmla="*/ 375 h 2200"/>
              <a:gd name="T94" fmla="*/ 1962 w 2200"/>
              <a:gd name="T95" fmla="*/ 374 h 2200"/>
              <a:gd name="T96" fmla="*/ 2149 w 2200"/>
              <a:gd name="T97" fmla="*/ 367 h 2200"/>
              <a:gd name="T98" fmla="*/ 2156 w 2200"/>
              <a:gd name="T99" fmla="*/ 180 h 2200"/>
              <a:gd name="T100" fmla="*/ 2157 w 2200"/>
              <a:gd name="T101" fmla="*/ 18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00" h="2200">
                <a:moveTo>
                  <a:pt x="2157" y="18"/>
                </a:moveTo>
                <a:lnTo>
                  <a:pt x="2138" y="0"/>
                </a:lnTo>
                <a:cubicBezTo>
                  <a:pt x="2088" y="50"/>
                  <a:pt x="2110" y="120"/>
                  <a:pt x="2131" y="188"/>
                </a:cubicBezTo>
                <a:cubicBezTo>
                  <a:pt x="2151" y="250"/>
                  <a:pt x="2170" y="310"/>
                  <a:pt x="2131" y="349"/>
                </a:cubicBezTo>
                <a:cubicBezTo>
                  <a:pt x="2092" y="388"/>
                  <a:pt x="2032" y="369"/>
                  <a:pt x="1969" y="350"/>
                </a:cubicBezTo>
                <a:cubicBezTo>
                  <a:pt x="1902" y="328"/>
                  <a:pt x="1832" y="306"/>
                  <a:pt x="1782" y="357"/>
                </a:cubicBezTo>
                <a:cubicBezTo>
                  <a:pt x="1732" y="407"/>
                  <a:pt x="1754" y="476"/>
                  <a:pt x="1775" y="544"/>
                </a:cubicBezTo>
                <a:cubicBezTo>
                  <a:pt x="1795" y="607"/>
                  <a:pt x="1814" y="666"/>
                  <a:pt x="1774" y="705"/>
                </a:cubicBezTo>
                <a:cubicBezTo>
                  <a:pt x="1735" y="744"/>
                  <a:pt x="1676" y="726"/>
                  <a:pt x="1613" y="706"/>
                </a:cubicBezTo>
                <a:cubicBezTo>
                  <a:pt x="1545" y="685"/>
                  <a:pt x="1476" y="663"/>
                  <a:pt x="1426" y="713"/>
                </a:cubicBezTo>
                <a:cubicBezTo>
                  <a:pt x="1375" y="763"/>
                  <a:pt x="1397" y="833"/>
                  <a:pt x="1419" y="900"/>
                </a:cubicBezTo>
                <a:cubicBezTo>
                  <a:pt x="1438" y="963"/>
                  <a:pt x="1457" y="1023"/>
                  <a:pt x="1418" y="1062"/>
                </a:cubicBezTo>
                <a:cubicBezTo>
                  <a:pt x="1379" y="1101"/>
                  <a:pt x="1320" y="1082"/>
                  <a:pt x="1257" y="1062"/>
                </a:cubicBezTo>
                <a:cubicBezTo>
                  <a:pt x="1189" y="1041"/>
                  <a:pt x="1119" y="1019"/>
                  <a:pt x="1069" y="1069"/>
                </a:cubicBezTo>
                <a:cubicBezTo>
                  <a:pt x="1019" y="1119"/>
                  <a:pt x="1041" y="1189"/>
                  <a:pt x="1062" y="1257"/>
                </a:cubicBezTo>
                <a:cubicBezTo>
                  <a:pt x="1082" y="1320"/>
                  <a:pt x="1101" y="1379"/>
                  <a:pt x="1062" y="1418"/>
                </a:cubicBezTo>
                <a:cubicBezTo>
                  <a:pt x="1023" y="1457"/>
                  <a:pt x="963" y="1438"/>
                  <a:pt x="900" y="1419"/>
                </a:cubicBezTo>
                <a:cubicBezTo>
                  <a:pt x="833" y="1397"/>
                  <a:pt x="763" y="1376"/>
                  <a:pt x="713" y="1426"/>
                </a:cubicBezTo>
                <a:cubicBezTo>
                  <a:pt x="663" y="1476"/>
                  <a:pt x="685" y="1546"/>
                  <a:pt x="706" y="1613"/>
                </a:cubicBezTo>
                <a:cubicBezTo>
                  <a:pt x="726" y="1676"/>
                  <a:pt x="744" y="1736"/>
                  <a:pt x="705" y="1775"/>
                </a:cubicBezTo>
                <a:cubicBezTo>
                  <a:pt x="666" y="1814"/>
                  <a:pt x="607" y="1795"/>
                  <a:pt x="544" y="1775"/>
                </a:cubicBezTo>
                <a:cubicBezTo>
                  <a:pt x="476" y="1754"/>
                  <a:pt x="407" y="1732"/>
                  <a:pt x="357" y="1782"/>
                </a:cubicBezTo>
                <a:cubicBezTo>
                  <a:pt x="306" y="1832"/>
                  <a:pt x="328" y="1902"/>
                  <a:pt x="350" y="1969"/>
                </a:cubicBezTo>
                <a:cubicBezTo>
                  <a:pt x="369" y="2032"/>
                  <a:pt x="388" y="2092"/>
                  <a:pt x="349" y="2131"/>
                </a:cubicBezTo>
                <a:cubicBezTo>
                  <a:pt x="310" y="2170"/>
                  <a:pt x="251" y="2151"/>
                  <a:pt x="188" y="2131"/>
                </a:cubicBezTo>
                <a:cubicBezTo>
                  <a:pt x="120" y="2110"/>
                  <a:pt x="50" y="2088"/>
                  <a:pt x="0" y="2138"/>
                </a:cubicBezTo>
                <a:lnTo>
                  <a:pt x="18" y="2157"/>
                </a:lnTo>
                <a:cubicBezTo>
                  <a:pt x="57" y="2118"/>
                  <a:pt x="117" y="2136"/>
                  <a:pt x="180" y="2156"/>
                </a:cubicBezTo>
                <a:cubicBezTo>
                  <a:pt x="247" y="2177"/>
                  <a:pt x="317" y="2199"/>
                  <a:pt x="367" y="2149"/>
                </a:cubicBezTo>
                <a:cubicBezTo>
                  <a:pt x="417" y="2099"/>
                  <a:pt x="395" y="2029"/>
                  <a:pt x="374" y="1962"/>
                </a:cubicBezTo>
                <a:cubicBezTo>
                  <a:pt x="354" y="1899"/>
                  <a:pt x="336" y="1839"/>
                  <a:pt x="375" y="1800"/>
                </a:cubicBezTo>
                <a:cubicBezTo>
                  <a:pt x="414" y="1761"/>
                  <a:pt x="473" y="1780"/>
                  <a:pt x="536" y="1800"/>
                </a:cubicBezTo>
                <a:cubicBezTo>
                  <a:pt x="604" y="1821"/>
                  <a:pt x="674" y="1843"/>
                  <a:pt x="724" y="1793"/>
                </a:cubicBezTo>
                <a:cubicBezTo>
                  <a:pt x="774" y="1743"/>
                  <a:pt x="752" y="1673"/>
                  <a:pt x="731" y="1605"/>
                </a:cubicBezTo>
                <a:cubicBezTo>
                  <a:pt x="711" y="1542"/>
                  <a:pt x="692" y="1483"/>
                  <a:pt x="731" y="1444"/>
                </a:cubicBezTo>
                <a:cubicBezTo>
                  <a:pt x="770" y="1405"/>
                  <a:pt x="830" y="1424"/>
                  <a:pt x="893" y="1443"/>
                </a:cubicBezTo>
                <a:cubicBezTo>
                  <a:pt x="960" y="1465"/>
                  <a:pt x="1030" y="1486"/>
                  <a:pt x="1080" y="1436"/>
                </a:cubicBezTo>
                <a:cubicBezTo>
                  <a:pt x="1130" y="1385"/>
                  <a:pt x="1108" y="1317"/>
                  <a:pt x="1087" y="1249"/>
                </a:cubicBezTo>
                <a:cubicBezTo>
                  <a:pt x="1067" y="1186"/>
                  <a:pt x="1048" y="1127"/>
                  <a:pt x="1087" y="1088"/>
                </a:cubicBezTo>
                <a:cubicBezTo>
                  <a:pt x="1126" y="1049"/>
                  <a:pt x="1186" y="1067"/>
                  <a:pt x="1249" y="1087"/>
                </a:cubicBezTo>
                <a:cubicBezTo>
                  <a:pt x="1316" y="1108"/>
                  <a:pt x="1386" y="1130"/>
                  <a:pt x="1436" y="1080"/>
                </a:cubicBezTo>
                <a:cubicBezTo>
                  <a:pt x="1486" y="1030"/>
                  <a:pt x="1465" y="960"/>
                  <a:pt x="1443" y="893"/>
                </a:cubicBezTo>
                <a:cubicBezTo>
                  <a:pt x="1424" y="830"/>
                  <a:pt x="1405" y="770"/>
                  <a:pt x="1444" y="731"/>
                </a:cubicBezTo>
                <a:cubicBezTo>
                  <a:pt x="1483" y="692"/>
                  <a:pt x="1542" y="711"/>
                  <a:pt x="1605" y="731"/>
                </a:cubicBezTo>
                <a:cubicBezTo>
                  <a:pt x="1673" y="752"/>
                  <a:pt x="1743" y="774"/>
                  <a:pt x="1793" y="724"/>
                </a:cubicBezTo>
                <a:cubicBezTo>
                  <a:pt x="1843" y="674"/>
                  <a:pt x="1821" y="604"/>
                  <a:pt x="1800" y="536"/>
                </a:cubicBezTo>
                <a:cubicBezTo>
                  <a:pt x="1780" y="473"/>
                  <a:pt x="1761" y="414"/>
                  <a:pt x="1800" y="375"/>
                </a:cubicBezTo>
                <a:cubicBezTo>
                  <a:pt x="1839" y="336"/>
                  <a:pt x="1899" y="354"/>
                  <a:pt x="1962" y="374"/>
                </a:cubicBezTo>
                <a:cubicBezTo>
                  <a:pt x="2029" y="395"/>
                  <a:pt x="2099" y="417"/>
                  <a:pt x="2149" y="367"/>
                </a:cubicBezTo>
                <a:cubicBezTo>
                  <a:pt x="2199" y="317"/>
                  <a:pt x="2177" y="247"/>
                  <a:pt x="2156" y="180"/>
                </a:cubicBezTo>
                <a:cubicBezTo>
                  <a:pt x="2136" y="117"/>
                  <a:pt x="2118" y="57"/>
                  <a:pt x="2157" y="1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18E4A94-EDD7-E544-AA95-B7D2B7F2A5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37369" y="5217750"/>
            <a:ext cx="698735" cy="698735"/>
          </a:xfrm>
          <a:custGeom>
            <a:avLst/>
            <a:gdLst>
              <a:gd name="T0" fmla="*/ 2019 w 2200"/>
              <a:gd name="T1" fmla="*/ 43 h 2200"/>
              <a:gd name="T2" fmla="*/ 1832 w 2200"/>
              <a:gd name="T3" fmla="*/ 50 h 2200"/>
              <a:gd name="T4" fmla="*/ 1825 w 2200"/>
              <a:gd name="T5" fmla="*/ 238 h 2200"/>
              <a:gd name="T6" fmla="*/ 1825 w 2200"/>
              <a:gd name="T7" fmla="*/ 399 h 2200"/>
              <a:gd name="T8" fmla="*/ 1663 w 2200"/>
              <a:gd name="T9" fmla="*/ 399 h 2200"/>
              <a:gd name="T10" fmla="*/ 1476 w 2200"/>
              <a:gd name="T11" fmla="*/ 406 h 2200"/>
              <a:gd name="T12" fmla="*/ 1469 w 2200"/>
              <a:gd name="T13" fmla="*/ 594 h 2200"/>
              <a:gd name="T14" fmla="*/ 1468 w 2200"/>
              <a:gd name="T15" fmla="*/ 755 h 2200"/>
              <a:gd name="T16" fmla="*/ 1307 w 2200"/>
              <a:gd name="T17" fmla="*/ 756 h 2200"/>
              <a:gd name="T18" fmla="*/ 1119 w 2200"/>
              <a:gd name="T19" fmla="*/ 763 h 2200"/>
              <a:gd name="T20" fmla="*/ 1112 w 2200"/>
              <a:gd name="T21" fmla="*/ 950 h 2200"/>
              <a:gd name="T22" fmla="*/ 1112 w 2200"/>
              <a:gd name="T23" fmla="*/ 1112 h 2200"/>
              <a:gd name="T24" fmla="*/ 950 w 2200"/>
              <a:gd name="T25" fmla="*/ 1112 h 2200"/>
              <a:gd name="T26" fmla="*/ 763 w 2200"/>
              <a:gd name="T27" fmla="*/ 1119 h 2200"/>
              <a:gd name="T28" fmla="*/ 756 w 2200"/>
              <a:gd name="T29" fmla="*/ 1307 h 2200"/>
              <a:gd name="T30" fmla="*/ 756 w 2200"/>
              <a:gd name="T31" fmla="*/ 1468 h 2200"/>
              <a:gd name="T32" fmla="*/ 594 w 2200"/>
              <a:gd name="T33" fmla="*/ 1469 h 2200"/>
              <a:gd name="T34" fmla="*/ 407 w 2200"/>
              <a:gd name="T35" fmla="*/ 1475 h 2200"/>
              <a:gd name="T36" fmla="*/ 400 w 2200"/>
              <a:gd name="T37" fmla="*/ 1663 h 2200"/>
              <a:gd name="T38" fmla="*/ 399 w 2200"/>
              <a:gd name="T39" fmla="*/ 1824 h 2200"/>
              <a:gd name="T40" fmla="*/ 238 w 2200"/>
              <a:gd name="T41" fmla="*/ 1825 h 2200"/>
              <a:gd name="T42" fmla="*/ 50 w 2200"/>
              <a:gd name="T43" fmla="*/ 1832 h 2200"/>
              <a:gd name="T44" fmla="*/ 43 w 2200"/>
              <a:gd name="T45" fmla="*/ 2019 h 2200"/>
              <a:gd name="T46" fmla="*/ 43 w 2200"/>
              <a:gd name="T47" fmla="*/ 2181 h 2200"/>
              <a:gd name="T48" fmla="*/ 61 w 2200"/>
              <a:gd name="T49" fmla="*/ 2199 h 2200"/>
              <a:gd name="T50" fmla="*/ 68 w 2200"/>
              <a:gd name="T51" fmla="*/ 2012 h 2200"/>
              <a:gd name="T52" fmla="*/ 68 w 2200"/>
              <a:gd name="T53" fmla="*/ 1850 h 2200"/>
              <a:gd name="T54" fmla="*/ 230 w 2200"/>
              <a:gd name="T55" fmla="*/ 1850 h 2200"/>
              <a:gd name="T56" fmla="*/ 417 w 2200"/>
              <a:gd name="T57" fmla="*/ 1843 h 2200"/>
              <a:gd name="T58" fmla="*/ 424 w 2200"/>
              <a:gd name="T59" fmla="*/ 1655 h 2200"/>
              <a:gd name="T60" fmla="*/ 425 w 2200"/>
              <a:gd name="T61" fmla="*/ 1494 h 2200"/>
              <a:gd name="T62" fmla="*/ 586 w 2200"/>
              <a:gd name="T63" fmla="*/ 1493 h 2200"/>
              <a:gd name="T64" fmla="*/ 774 w 2200"/>
              <a:gd name="T65" fmla="*/ 1486 h 2200"/>
              <a:gd name="T66" fmla="*/ 781 w 2200"/>
              <a:gd name="T67" fmla="*/ 1299 h 2200"/>
              <a:gd name="T68" fmla="*/ 781 w 2200"/>
              <a:gd name="T69" fmla="*/ 1137 h 2200"/>
              <a:gd name="T70" fmla="*/ 943 w 2200"/>
              <a:gd name="T71" fmla="*/ 1137 h 2200"/>
              <a:gd name="T72" fmla="*/ 1130 w 2200"/>
              <a:gd name="T73" fmla="*/ 1130 h 2200"/>
              <a:gd name="T74" fmla="*/ 1137 w 2200"/>
              <a:gd name="T75" fmla="*/ 942 h 2200"/>
              <a:gd name="T76" fmla="*/ 1138 w 2200"/>
              <a:gd name="T77" fmla="*/ 781 h 2200"/>
              <a:gd name="T78" fmla="*/ 1299 w 2200"/>
              <a:gd name="T79" fmla="*/ 780 h 2200"/>
              <a:gd name="T80" fmla="*/ 1487 w 2200"/>
              <a:gd name="T81" fmla="*/ 774 h 2200"/>
              <a:gd name="T82" fmla="*/ 1494 w 2200"/>
              <a:gd name="T83" fmla="*/ 586 h 2200"/>
              <a:gd name="T84" fmla="*/ 1494 w 2200"/>
              <a:gd name="T85" fmla="*/ 425 h 2200"/>
              <a:gd name="T86" fmla="*/ 1655 w 2200"/>
              <a:gd name="T87" fmla="*/ 424 h 2200"/>
              <a:gd name="T88" fmla="*/ 1843 w 2200"/>
              <a:gd name="T89" fmla="*/ 417 h 2200"/>
              <a:gd name="T90" fmla="*/ 1850 w 2200"/>
              <a:gd name="T91" fmla="*/ 230 h 2200"/>
              <a:gd name="T92" fmla="*/ 1850 w 2200"/>
              <a:gd name="T93" fmla="*/ 68 h 2200"/>
              <a:gd name="T94" fmla="*/ 2012 w 2200"/>
              <a:gd name="T95" fmla="*/ 68 h 2200"/>
              <a:gd name="T96" fmla="*/ 2199 w 2200"/>
              <a:gd name="T97" fmla="*/ 61 h 2200"/>
              <a:gd name="T98" fmla="*/ 2181 w 2200"/>
              <a:gd name="T99" fmla="*/ 43 h 2200"/>
              <a:gd name="T100" fmla="*/ 2019 w 2200"/>
              <a:gd name="T101" fmla="*/ 43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00" h="2200">
                <a:moveTo>
                  <a:pt x="2019" y="43"/>
                </a:moveTo>
                <a:cubicBezTo>
                  <a:pt x="1952" y="22"/>
                  <a:pt x="1882" y="0"/>
                  <a:pt x="1832" y="50"/>
                </a:cubicBezTo>
                <a:cubicBezTo>
                  <a:pt x="1782" y="100"/>
                  <a:pt x="1804" y="170"/>
                  <a:pt x="1825" y="238"/>
                </a:cubicBezTo>
                <a:cubicBezTo>
                  <a:pt x="1845" y="300"/>
                  <a:pt x="1864" y="360"/>
                  <a:pt x="1825" y="399"/>
                </a:cubicBezTo>
                <a:cubicBezTo>
                  <a:pt x="1786" y="438"/>
                  <a:pt x="1726" y="419"/>
                  <a:pt x="1663" y="399"/>
                </a:cubicBezTo>
                <a:cubicBezTo>
                  <a:pt x="1596" y="378"/>
                  <a:pt x="1526" y="356"/>
                  <a:pt x="1476" y="406"/>
                </a:cubicBezTo>
                <a:cubicBezTo>
                  <a:pt x="1426" y="456"/>
                  <a:pt x="1448" y="526"/>
                  <a:pt x="1469" y="594"/>
                </a:cubicBezTo>
                <a:cubicBezTo>
                  <a:pt x="1489" y="657"/>
                  <a:pt x="1507" y="716"/>
                  <a:pt x="1468" y="755"/>
                </a:cubicBezTo>
                <a:cubicBezTo>
                  <a:pt x="1429" y="794"/>
                  <a:pt x="1370" y="776"/>
                  <a:pt x="1307" y="756"/>
                </a:cubicBezTo>
                <a:cubicBezTo>
                  <a:pt x="1239" y="735"/>
                  <a:pt x="1169" y="713"/>
                  <a:pt x="1119" y="763"/>
                </a:cubicBezTo>
                <a:cubicBezTo>
                  <a:pt x="1069" y="813"/>
                  <a:pt x="1091" y="883"/>
                  <a:pt x="1112" y="950"/>
                </a:cubicBezTo>
                <a:cubicBezTo>
                  <a:pt x="1132" y="1013"/>
                  <a:pt x="1151" y="1073"/>
                  <a:pt x="1112" y="1112"/>
                </a:cubicBezTo>
                <a:cubicBezTo>
                  <a:pt x="1073" y="1151"/>
                  <a:pt x="1013" y="1132"/>
                  <a:pt x="950" y="1112"/>
                </a:cubicBezTo>
                <a:cubicBezTo>
                  <a:pt x="883" y="1091"/>
                  <a:pt x="813" y="1069"/>
                  <a:pt x="763" y="1119"/>
                </a:cubicBezTo>
                <a:cubicBezTo>
                  <a:pt x="713" y="1169"/>
                  <a:pt x="735" y="1239"/>
                  <a:pt x="756" y="1307"/>
                </a:cubicBezTo>
                <a:cubicBezTo>
                  <a:pt x="776" y="1370"/>
                  <a:pt x="795" y="1429"/>
                  <a:pt x="756" y="1468"/>
                </a:cubicBezTo>
                <a:cubicBezTo>
                  <a:pt x="717" y="1507"/>
                  <a:pt x="657" y="1488"/>
                  <a:pt x="594" y="1469"/>
                </a:cubicBezTo>
                <a:cubicBezTo>
                  <a:pt x="527" y="1447"/>
                  <a:pt x="457" y="1425"/>
                  <a:pt x="407" y="1475"/>
                </a:cubicBezTo>
                <a:cubicBezTo>
                  <a:pt x="357" y="1526"/>
                  <a:pt x="378" y="1595"/>
                  <a:pt x="400" y="1663"/>
                </a:cubicBezTo>
                <a:cubicBezTo>
                  <a:pt x="419" y="1726"/>
                  <a:pt x="438" y="1785"/>
                  <a:pt x="399" y="1824"/>
                </a:cubicBezTo>
                <a:cubicBezTo>
                  <a:pt x="360" y="1863"/>
                  <a:pt x="301" y="1845"/>
                  <a:pt x="238" y="1825"/>
                </a:cubicBezTo>
                <a:cubicBezTo>
                  <a:pt x="170" y="1804"/>
                  <a:pt x="100" y="1782"/>
                  <a:pt x="50" y="1832"/>
                </a:cubicBezTo>
                <a:cubicBezTo>
                  <a:pt x="0" y="1882"/>
                  <a:pt x="22" y="1952"/>
                  <a:pt x="43" y="2019"/>
                </a:cubicBezTo>
                <a:cubicBezTo>
                  <a:pt x="63" y="2082"/>
                  <a:pt x="82" y="2142"/>
                  <a:pt x="43" y="2181"/>
                </a:cubicBezTo>
                <a:lnTo>
                  <a:pt x="61" y="2199"/>
                </a:lnTo>
                <a:cubicBezTo>
                  <a:pt x="111" y="2149"/>
                  <a:pt x="89" y="2079"/>
                  <a:pt x="68" y="2012"/>
                </a:cubicBezTo>
                <a:cubicBezTo>
                  <a:pt x="48" y="1949"/>
                  <a:pt x="29" y="1889"/>
                  <a:pt x="68" y="1850"/>
                </a:cubicBezTo>
                <a:cubicBezTo>
                  <a:pt x="108" y="1811"/>
                  <a:pt x="167" y="1830"/>
                  <a:pt x="230" y="1850"/>
                </a:cubicBezTo>
                <a:cubicBezTo>
                  <a:pt x="297" y="1871"/>
                  <a:pt x="367" y="1893"/>
                  <a:pt x="417" y="1843"/>
                </a:cubicBezTo>
                <a:cubicBezTo>
                  <a:pt x="468" y="1793"/>
                  <a:pt x="446" y="1723"/>
                  <a:pt x="424" y="1655"/>
                </a:cubicBezTo>
                <a:cubicBezTo>
                  <a:pt x="405" y="1592"/>
                  <a:pt x="386" y="1533"/>
                  <a:pt x="425" y="1494"/>
                </a:cubicBezTo>
                <a:cubicBezTo>
                  <a:pt x="464" y="1455"/>
                  <a:pt x="523" y="1473"/>
                  <a:pt x="586" y="1493"/>
                </a:cubicBezTo>
                <a:cubicBezTo>
                  <a:pt x="654" y="1514"/>
                  <a:pt x="724" y="1536"/>
                  <a:pt x="774" y="1486"/>
                </a:cubicBezTo>
                <a:cubicBezTo>
                  <a:pt x="824" y="1436"/>
                  <a:pt x="802" y="1366"/>
                  <a:pt x="781" y="1299"/>
                </a:cubicBezTo>
                <a:cubicBezTo>
                  <a:pt x="761" y="1236"/>
                  <a:pt x="742" y="1176"/>
                  <a:pt x="781" y="1137"/>
                </a:cubicBezTo>
                <a:cubicBezTo>
                  <a:pt x="820" y="1098"/>
                  <a:pt x="880" y="1117"/>
                  <a:pt x="943" y="1137"/>
                </a:cubicBezTo>
                <a:cubicBezTo>
                  <a:pt x="1010" y="1158"/>
                  <a:pt x="1080" y="1180"/>
                  <a:pt x="1130" y="1130"/>
                </a:cubicBezTo>
                <a:cubicBezTo>
                  <a:pt x="1180" y="1080"/>
                  <a:pt x="1158" y="1010"/>
                  <a:pt x="1137" y="942"/>
                </a:cubicBezTo>
                <a:cubicBezTo>
                  <a:pt x="1117" y="879"/>
                  <a:pt x="1099" y="820"/>
                  <a:pt x="1138" y="781"/>
                </a:cubicBezTo>
                <a:cubicBezTo>
                  <a:pt x="1177" y="742"/>
                  <a:pt x="1236" y="761"/>
                  <a:pt x="1299" y="780"/>
                </a:cubicBezTo>
                <a:cubicBezTo>
                  <a:pt x="1367" y="802"/>
                  <a:pt x="1437" y="824"/>
                  <a:pt x="1487" y="774"/>
                </a:cubicBezTo>
                <a:cubicBezTo>
                  <a:pt x="1537" y="723"/>
                  <a:pt x="1515" y="654"/>
                  <a:pt x="1494" y="586"/>
                </a:cubicBezTo>
                <a:cubicBezTo>
                  <a:pt x="1474" y="523"/>
                  <a:pt x="1455" y="464"/>
                  <a:pt x="1494" y="425"/>
                </a:cubicBezTo>
                <a:cubicBezTo>
                  <a:pt x="1533" y="386"/>
                  <a:pt x="1592" y="404"/>
                  <a:pt x="1655" y="424"/>
                </a:cubicBezTo>
                <a:cubicBezTo>
                  <a:pt x="1723" y="445"/>
                  <a:pt x="1793" y="467"/>
                  <a:pt x="1843" y="417"/>
                </a:cubicBezTo>
                <a:cubicBezTo>
                  <a:pt x="1893" y="367"/>
                  <a:pt x="1871" y="297"/>
                  <a:pt x="1850" y="230"/>
                </a:cubicBezTo>
                <a:cubicBezTo>
                  <a:pt x="1830" y="167"/>
                  <a:pt x="1811" y="107"/>
                  <a:pt x="1850" y="68"/>
                </a:cubicBezTo>
                <a:cubicBezTo>
                  <a:pt x="1889" y="29"/>
                  <a:pt x="1949" y="48"/>
                  <a:pt x="2012" y="68"/>
                </a:cubicBezTo>
                <a:cubicBezTo>
                  <a:pt x="2079" y="89"/>
                  <a:pt x="2149" y="111"/>
                  <a:pt x="2199" y="61"/>
                </a:cubicBezTo>
                <a:lnTo>
                  <a:pt x="2181" y="43"/>
                </a:lnTo>
                <a:cubicBezTo>
                  <a:pt x="2142" y="82"/>
                  <a:pt x="2082" y="63"/>
                  <a:pt x="2019" y="43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06CCF27-73C8-1D44-A36B-7511BC1D30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32890" y="581456"/>
            <a:ext cx="428483" cy="428483"/>
          </a:xfrm>
          <a:custGeom>
            <a:avLst/>
            <a:gdLst>
              <a:gd name="T0" fmla="*/ 1110 w 1351"/>
              <a:gd name="T1" fmla="*/ 1109 h 1350"/>
              <a:gd name="T2" fmla="*/ 1110 w 1351"/>
              <a:gd name="T3" fmla="*/ 240 h 1350"/>
              <a:gd name="T4" fmla="*/ 240 w 1351"/>
              <a:gd name="T5" fmla="*/ 240 h 1350"/>
              <a:gd name="T6" fmla="*/ 240 w 1351"/>
              <a:gd name="T7" fmla="*/ 1109 h 1350"/>
              <a:gd name="T8" fmla="*/ 1110 w 1351"/>
              <a:gd name="T9" fmla="*/ 1109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1" h="1350">
                <a:moveTo>
                  <a:pt x="1110" y="1109"/>
                </a:moveTo>
                <a:cubicBezTo>
                  <a:pt x="1350" y="869"/>
                  <a:pt x="1350" y="480"/>
                  <a:pt x="1110" y="240"/>
                </a:cubicBezTo>
                <a:cubicBezTo>
                  <a:pt x="870" y="0"/>
                  <a:pt x="480" y="0"/>
                  <a:pt x="240" y="240"/>
                </a:cubicBezTo>
                <a:cubicBezTo>
                  <a:pt x="0" y="480"/>
                  <a:pt x="0" y="869"/>
                  <a:pt x="240" y="1109"/>
                </a:cubicBezTo>
                <a:cubicBezTo>
                  <a:pt x="480" y="1349"/>
                  <a:pt x="870" y="1349"/>
                  <a:pt x="1110" y="110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7B730545-242D-6B49-9B49-8AAF2990DC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18338" y="568853"/>
            <a:ext cx="428483" cy="428483"/>
          </a:xfrm>
          <a:custGeom>
            <a:avLst/>
            <a:gdLst>
              <a:gd name="T0" fmla="*/ 1110 w 1351"/>
              <a:gd name="T1" fmla="*/ 1110 h 1351"/>
              <a:gd name="T2" fmla="*/ 1110 w 1351"/>
              <a:gd name="T3" fmla="*/ 240 h 1351"/>
              <a:gd name="T4" fmla="*/ 240 w 1351"/>
              <a:gd name="T5" fmla="*/ 240 h 1351"/>
              <a:gd name="T6" fmla="*/ 240 w 1351"/>
              <a:gd name="T7" fmla="*/ 1110 h 1351"/>
              <a:gd name="T8" fmla="*/ 1110 w 1351"/>
              <a:gd name="T9" fmla="*/ 1110 h 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1" h="1351">
                <a:moveTo>
                  <a:pt x="1110" y="1110"/>
                </a:moveTo>
                <a:cubicBezTo>
                  <a:pt x="1350" y="870"/>
                  <a:pt x="1350" y="481"/>
                  <a:pt x="1110" y="240"/>
                </a:cubicBezTo>
                <a:cubicBezTo>
                  <a:pt x="870" y="0"/>
                  <a:pt x="480" y="0"/>
                  <a:pt x="240" y="240"/>
                </a:cubicBezTo>
                <a:cubicBezTo>
                  <a:pt x="0" y="481"/>
                  <a:pt x="0" y="870"/>
                  <a:pt x="240" y="1110"/>
                </a:cubicBezTo>
                <a:cubicBezTo>
                  <a:pt x="480" y="1350"/>
                  <a:pt x="870" y="1350"/>
                  <a:pt x="1110" y="111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8E1101C1-5831-BB40-AFE4-97A17E8D5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96244" y="5287763"/>
            <a:ext cx="428483" cy="428483"/>
          </a:xfrm>
          <a:custGeom>
            <a:avLst/>
            <a:gdLst>
              <a:gd name="T0" fmla="*/ 240 w 1351"/>
              <a:gd name="T1" fmla="*/ 240 h 1351"/>
              <a:gd name="T2" fmla="*/ 240 w 1351"/>
              <a:gd name="T3" fmla="*/ 1110 h 1351"/>
              <a:gd name="T4" fmla="*/ 1110 w 1351"/>
              <a:gd name="T5" fmla="*/ 1110 h 1351"/>
              <a:gd name="T6" fmla="*/ 1110 w 1351"/>
              <a:gd name="T7" fmla="*/ 240 h 1351"/>
              <a:gd name="T8" fmla="*/ 240 w 1351"/>
              <a:gd name="T9" fmla="*/ 240 h 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1" h="1351">
                <a:moveTo>
                  <a:pt x="240" y="240"/>
                </a:moveTo>
                <a:cubicBezTo>
                  <a:pt x="0" y="480"/>
                  <a:pt x="0" y="870"/>
                  <a:pt x="240" y="1110"/>
                </a:cubicBezTo>
                <a:cubicBezTo>
                  <a:pt x="480" y="1350"/>
                  <a:pt x="870" y="1350"/>
                  <a:pt x="1110" y="1110"/>
                </a:cubicBezTo>
                <a:cubicBezTo>
                  <a:pt x="1350" y="870"/>
                  <a:pt x="1350" y="480"/>
                  <a:pt x="1110" y="240"/>
                </a:cubicBezTo>
                <a:cubicBezTo>
                  <a:pt x="870" y="0"/>
                  <a:pt x="480" y="0"/>
                  <a:pt x="240" y="24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3697D0D7-421F-F242-8BCD-F3DF1516E9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53351" y="940050"/>
            <a:ext cx="5471887" cy="5029586"/>
          </a:xfrm>
          <a:custGeom>
            <a:avLst/>
            <a:gdLst>
              <a:gd name="connsiteX0" fmla="*/ 4754531 w 5471887"/>
              <a:gd name="connsiteY0" fmla="*/ 3094610 h 5029586"/>
              <a:gd name="connsiteX1" fmla="*/ 4887337 w 5471887"/>
              <a:gd name="connsiteY1" fmla="*/ 3149638 h 5029586"/>
              <a:gd name="connsiteX2" fmla="*/ 4887337 w 5471887"/>
              <a:gd name="connsiteY2" fmla="*/ 3415491 h 5029586"/>
              <a:gd name="connsiteX3" fmla="*/ 3959872 w 5471887"/>
              <a:gd name="connsiteY3" fmla="*/ 4342637 h 5029586"/>
              <a:gd name="connsiteX4" fmla="*/ 3694338 w 5471887"/>
              <a:gd name="connsiteY4" fmla="*/ 4342637 h 5029586"/>
              <a:gd name="connsiteX5" fmla="*/ 3694338 w 5471887"/>
              <a:gd name="connsiteY5" fmla="*/ 4077103 h 5029586"/>
              <a:gd name="connsiteX6" fmla="*/ 4621485 w 5471887"/>
              <a:gd name="connsiteY6" fmla="*/ 3149638 h 5029586"/>
              <a:gd name="connsiteX7" fmla="*/ 4754531 w 5471887"/>
              <a:gd name="connsiteY7" fmla="*/ 3094610 h 5029586"/>
              <a:gd name="connsiteX8" fmla="*/ 1782741 w 5471887"/>
              <a:gd name="connsiteY8" fmla="*/ 273066 h 5029586"/>
              <a:gd name="connsiteX9" fmla="*/ 1915455 w 5471887"/>
              <a:gd name="connsiteY9" fmla="*/ 328095 h 5029586"/>
              <a:gd name="connsiteX10" fmla="*/ 1968160 w 5471887"/>
              <a:gd name="connsiteY10" fmla="*/ 488812 h 5029586"/>
              <a:gd name="connsiteX11" fmla="*/ 1915455 w 5471887"/>
              <a:gd name="connsiteY11" fmla="*/ 593629 h 5029586"/>
              <a:gd name="connsiteX12" fmla="*/ 988680 w 5471887"/>
              <a:gd name="connsiteY12" fmla="*/ 1521092 h 5029586"/>
              <a:gd name="connsiteX13" fmla="*/ 722935 w 5471887"/>
              <a:gd name="connsiteY13" fmla="*/ 1521092 h 5029586"/>
              <a:gd name="connsiteX14" fmla="*/ 722935 w 5471887"/>
              <a:gd name="connsiteY14" fmla="*/ 1255241 h 5029586"/>
              <a:gd name="connsiteX15" fmla="*/ 1489056 w 5471887"/>
              <a:gd name="connsiteY15" fmla="*/ 488812 h 5029586"/>
              <a:gd name="connsiteX16" fmla="*/ 1650027 w 5471887"/>
              <a:gd name="connsiteY16" fmla="*/ 328095 h 5029586"/>
              <a:gd name="connsiteX17" fmla="*/ 1782741 w 5471887"/>
              <a:gd name="connsiteY17" fmla="*/ 273066 h 5029586"/>
              <a:gd name="connsiteX18" fmla="*/ 5284184 w 5471887"/>
              <a:gd name="connsiteY18" fmla="*/ 217039 h 5029586"/>
              <a:gd name="connsiteX19" fmla="*/ 5417048 w 5471887"/>
              <a:gd name="connsiteY19" fmla="*/ 272020 h 5029586"/>
              <a:gd name="connsiteX20" fmla="*/ 5452288 w 5471887"/>
              <a:gd name="connsiteY20" fmla="*/ 488136 h 5029586"/>
              <a:gd name="connsiteX21" fmla="*/ 5417048 w 5471887"/>
              <a:gd name="connsiteY21" fmla="*/ 537326 h 5029586"/>
              <a:gd name="connsiteX22" fmla="*/ 4878609 w 5471887"/>
              <a:gd name="connsiteY22" fmla="*/ 1075553 h 5029586"/>
              <a:gd name="connsiteX23" fmla="*/ 4612881 w 5471887"/>
              <a:gd name="connsiteY23" fmla="*/ 1075553 h 5029586"/>
              <a:gd name="connsiteX24" fmla="*/ 4612881 w 5471887"/>
              <a:gd name="connsiteY24" fmla="*/ 810247 h 5029586"/>
              <a:gd name="connsiteX25" fmla="*/ 4935120 w 5471887"/>
              <a:gd name="connsiteY25" fmla="*/ 488136 h 5029586"/>
              <a:gd name="connsiteX26" fmla="*/ 5151321 w 5471887"/>
              <a:gd name="connsiteY26" fmla="*/ 272020 h 5029586"/>
              <a:gd name="connsiteX27" fmla="*/ 5284184 w 5471887"/>
              <a:gd name="connsiteY27" fmla="*/ 217039 h 5029586"/>
              <a:gd name="connsiteX28" fmla="*/ 3341203 w 5471887"/>
              <a:gd name="connsiteY28" fmla="*/ 7008 h 5029586"/>
              <a:gd name="connsiteX29" fmla="*/ 3473921 w 5471887"/>
              <a:gd name="connsiteY29" fmla="*/ 62017 h 5029586"/>
              <a:gd name="connsiteX30" fmla="*/ 3473921 w 5471887"/>
              <a:gd name="connsiteY30" fmla="*/ 327455 h 5029586"/>
              <a:gd name="connsiteX31" fmla="*/ 3313897 w 5471887"/>
              <a:gd name="connsiteY31" fmla="*/ 487797 h 5029586"/>
              <a:gd name="connsiteX32" fmla="*/ 3192610 w 5471887"/>
              <a:gd name="connsiteY32" fmla="*/ 609086 h 5029586"/>
              <a:gd name="connsiteX33" fmla="*/ 3151969 w 5471887"/>
              <a:gd name="connsiteY33" fmla="*/ 778636 h 5029586"/>
              <a:gd name="connsiteX34" fmla="*/ 3218328 w 5471887"/>
              <a:gd name="connsiteY34" fmla="*/ 868492 h 5029586"/>
              <a:gd name="connsiteX35" fmla="*/ 3217693 w 5471887"/>
              <a:gd name="connsiteY35" fmla="*/ 868492 h 5029586"/>
              <a:gd name="connsiteX36" fmla="*/ 3208485 w 5471887"/>
              <a:gd name="connsiteY36" fmla="*/ 1124087 h 5029586"/>
              <a:gd name="connsiteX37" fmla="*/ 2445199 w 5471887"/>
              <a:gd name="connsiteY37" fmla="*/ 1887698 h 5029586"/>
              <a:gd name="connsiteX38" fmla="*/ 2445199 w 5471887"/>
              <a:gd name="connsiteY38" fmla="*/ 2153136 h 5029586"/>
              <a:gd name="connsiteX39" fmla="*/ 2710952 w 5471887"/>
              <a:gd name="connsiteY39" fmla="*/ 2153453 h 5029586"/>
              <a:gd name="connsiteX40" fmla="*/ 2942732 w 5471887"/>
              <a:gd name="connsiteY40" fmla="*/ 1921036 h 5029586"/>
              <a:gd name="connsiteX41" fmla="*/ 3208485 w 5471887"/>
              <a:gd name="connsiteY41" fmla="*/ 1921036 h 5029586"/>
              <a:gd name="connsiteX42" fmla="*/ 3210390 w 5471887"/>
              <a:gd name="connsiteY42" fmla="*/ 1922941 h 5029586"/>
              <a:gd name="connsiteX43" fmla="*/ 3287862 w 5471887"/>
              <a:gd name="connsiteY43" fmla="*/ 1978188 h 5029586"/>
              <a:gd name="connsiteX44" fmla="*/ 3430105 w 5471887"/>
              <a:gd name="connsiteY44" fmla="*/ 1959455 h 5029586"/>
              <a:gd name="connsiteX45" fmla="*/ 3457410 w 5471887"/>
              <a:gd name="connsiteY45" fmla="*/ 1937547 h 5029586"/>
              <a:gd name="connsiteX46" fmla="*/ 4054958 w 5471887"/>
              <a:gd name="connsiteY46" fmla="*/ 1339994 h 5029586"/>
              <a:gd name="connsiteX47" fmla="*/ 4055275 w 5471887"/>
              <a:gd name="connsiteY47" fmla="*/ 1339676 h 5029586"/>
              <a:gd name="connsiteX48" fmla="*/ 4320394 w 5471887"/>
              <a:gd name="connsiteY48" fmla="*/ 1339994 h 5029586"/>
              <a:gd name="connsiteX49" fmla="*/ 4326744 w 5471887"/>
              <a:gd name="connsiteY49" fmla="*/ 1346979 h 5029586"/>
              <a:gd name="connsiteX50" fmla="*/ 4401040 w 5471887"/>
              <a:gd name="connsiteY50" fmla="*/ 1399050 h 5029586"/>
              <a:gd name="connsiteX51" fmla="*/ 4551856 w 5471887"/>
              <a:gd name="connsiteY51" fmla="*/ 1374285 h 5029586"/>
              <a:gd name="connsiteX52" fmla="*/ 4573129 w 5471887"/>
              <a:gd name="connsiteY52" fmla="*/ 1353011 h 5029586"/>
              <a:gd name="connsiteX53" fmla="*/ 4838882 w 5471887"/>
              <a:gd name="connsiteY53" fmla="*/ 1353011 h 5029586"/>
              <a:gd name="connsiteX54" fmla="*/ 4862695 w 5471887"/>
              <a:gd name="connsiteY54" fmla="*/ 1589239 h 5029586"/>
              <a:gd name="connsiteX55" fmla="*/ 4838882 w 5471887"/>
              <a:gd name="connsiteY55" fmla="*/ 1618450 h 5029586"/>
              <a:gd name="connsiteX56" fmla="*/ 4403580 w 5471887"/>
              <a:gd name="connsiteY56" fmla="*/ 2053755 h 5029586"/>
              <a:gd name="connsiteX57" fmla="*/ 4388658 w 5471887"/>
              <a:gd name="connsiteY57" fmla="*/ 2070266 h 5029586"/>
              <a:gd name="connsiteX58" fmla="*/ 4362305 w 5471887"/>
              <a:gd name="connsiteY58" fmla="*/ 2115670 h 5029586"/>
              <a:gd name="connsiteX59" fmla="*/ 4353732 w 5471887"/>
              <a:gd name="connsiteY59" fmla="*/ 2143611 h 5029586"/>
              <a:gd name="connsiteX60" fmla="*/ 4348652 w 5471887"/>
              <a:gd name="connsiteY60" fmla="*/ 2182029 h 5029586"/>
              <a:gd name="connsiteX61" fmla="*/ 4352144 w 5471887"/>
              <a:gd name="connsiteY61" fmla="*/ 2222988 h 5029586"/>
              <a:gd name="connsiteX62" fmla="*/ 4359764 w 5471887"/>
              <a:gd name="connsiteY62" fmla="*/ 2250294 h 5029586"/>
              <a:gd name="connsiteX63" fmla="*/ 4390880 w 5471887"/>
              <a:gd name="connsiteY63" fmla="*/ 2305223 h 5029586"/>
              <a:gd name="connsiteX64" fmla="*/ 4403580 w 5471887"/>
              <a:gd name="connsiteY64" fmla="*/ 2319194 h 5029586"/>
              <a:gd name="connsiteX65" fmla="*/ 4419456 w 5471887"/>
              <a:gd name="connsiteY65" fmla="*/ 2333164 h 5029586"/>
              <a:gd name="connsiteX66" fmla="*/ 4475337 w 5471887"/>
              <a:gd name="connsiteY66" fmla="*/ 2363645 h 5029586"/>
              <a:gd name="connsiteX67" fmla="*/ 4503913 w 5471887"/>
              <a:gd name="connsiteY67" fmla="*/ 2370948 h 5029586"/>
              <a:gd name="connsiteX68" fmla="*/ 4540426 w 5471887"/>
              <a:gd name="connsiteY68" fmla="*/ 2373805 h 5029586"/>
              <a:gd name="connsiteX69" fmla="*/ 4576304 w 5471887"/>
              <a:gd name="connsiteY69" fmla="*/ 2369360 h 5029586"/>
              <a:gd name="connsiteX70" fmla="*/ 4613135 w 5471887"/>
              <a:gd name="connsiteY70" fmla="*/ 2357295 h 5029586"/>
              <a:gd name="connsiteX71" fmla="*/ 4669016 w 5471887"/>
              <a:gd name="connsiteY71" fmla="*/ 2319194 h 5029586"/>
              <a:gd name="connsiteX72" fmla="*/ 4735375 w 5471887"/>
              <a:gd name="connsiteY72" fmla="*/ 2252834 h 5029586"/>
              <a:gd name="connsiteX73" fmla="*/ 4814117 w 5471887"/>
              <a:gd name="connsiteY73" fmla="*/ 2205843 h 5029586"/>
              <a:gd name="connsiteX74" fmla="*/ 4883333 w 5471887"/>
              <a:gd name="connsiteY74" fmla="*/ 2198540 h 5029586"/>
              <a:gd name="connsiteX75" fmla="*/ 4947469 w 5471887"/>
              <a:gd name="connsiteY75" fmla="*/ 2215686 h 5029586"/>
              <a:gd name="connsiteX76" fmla="*/ 4985570 w 5471887"/>
              <a:gd name="connsiteY76" fmla="*/ 2239181 h 5029586"/>
              <a:gd name="connsiteX77" fmla="*/ 5001128 w 5471887"/>
              <a:gd name="connsiteY77" fmla="*/ 2252834 h 5029586"/>
              <a:gd name="connsiteX78" fmla="*/ 5011923 w 5471887"/>
              <a:gd name="connsiteY78" fmla="*/ 2264899 h 5029586"/>
              <a:gd name="connsiteX79" fmla="*/ 5037324 w 5471887"/>
              <a:gd name="connsiteY79" fmla="*/ 2303953 h 5029586"/>
              <a:gd name="connsiteX80" fmla="*/ 5055104 w 5471887"/>
              <a:gd name="connsiteY80" fmla="*/ 2368090 h 5029586"/>
              <a:gd name="connsiteX81" fmla="*/ 5048754 w 5471887"/>
              <a:gd name="connsiteY81" fmla="*/ 2436672 h 5029586"/>
              <a:gd name="connsiteX82" fmla="*/ 5001128 w 5471887"/>
              <a:gd name="connsiteY82" fmla="*/ 2517955 h 5029586"/>
              <a:gd name="connsiteX83" fmla="*/ 2544896 w 5471887"/>
              <a:gd name="connsiteY83" fmla="*/ 4974528 h 5029586"/>
              <a:gd name="connsiteX84" fmla="*/ 2447739 w 5471887"/>
              <a:gd name="connsiteY84" fmla="*/ 5026282 h 5029586"/>
              <a:gd name="connsiteX85" fmla="*/ 2380110 w 5471887"/>
              <a:gd name="connsiteY85" fmla="*/ 5026917 h 5029586"/>
              <a:gd name="connsiteX86" fmla="*/ 2279143 w 5471887"/>
              <a:gd name="connsiteY86" fmla="*/ 4974528 h 5029586"/>
              <a:gd name="connsiteX87" fmla="*/ 2226437 w 5471887"/>
              <a:gd name="connsiteY87" fmla="*/ 4870384 h 5029586"/>
              <a:gd name="connsiteX88" fmla="*/ 2228024 w 5471887"/>
              <a:gd name="connsiteY88" fmla="*/ 4804342 h 5029586"/>
              <a:gd name="connsiteX89" fmla="*/ 2279143 w 5471887"/>
              <a:gd name="connsiteY89" fmla="*/ 4709089 h 5029586"/>
              <a:gd name="connsiteX90" fmla="*/ 2262633 w 5471887"/>
              <a:gd name="connsiteY90" fmla="*/ 4725600 h 5029586"/>
              <a:gd name="connsiteX91" fmla="*/ 2301686 w 5471887"/>
              <a:gd name="connsiteY91" fmla="*/ 4668766 h 5029586"/>
              <a:gd name="connsiteX92" fmla="*/ 2314704 w 5471887"/>
              <a:gd name="connsiteY92" fmla="*/ 4626537 h 5029586"/>
              <a:gd name="connsiteX93" fmla="*/ 2317561 w 5471887"/>
              <a:gd name="connsiteY93" fmla="*/ 4590341 h 5029586"/>
              <a:gd name="connsiteX94" fmla="*/ 2315021 w 5471887"/>
              <a:gd name="connsiteY94" fmla="*/ 4562717 h 5029586"/>
              <a:gd name="connsiteX95" fmla="*/ 2307401 w 5471887"/>
              <a:gd name="connsiteY95" fmla="*/ 4531919 h 5029586"/>
              <a:gd name="connsiteX96" fmla="*/ 2275333 w 5471887"/>
              <a:gd name="connsiteY96" fmla="*/ 4473815 h 5029586"/>
              <a:gd name="connsiteX97" fmla="*/ 2262633 w 5471887"/>
              <a:gd name="connsiteY97" fmla="*/ 4459844 h 5029586"/>
              <a:gd name="connsiteX98" fmla="*/ 2250567 w 5471887"/>
              <a:gd name="connsiteY98" fmla="*/ 4449049 h 5029586"/>
              <a:gd name="connsiteX99" fmla="*/ 2193416 w 5471887"/>
              <a:gd name="connsiteY99" fmla="*/ 4416345 h 5029586"/>
              <a:gd name="connsiteX100" fmla="*/ 2164840 w 5471887"/>
              <a:gd name="connsiteY100" fmla="*/ 4408408 h 5029586"/>
              <a:gd name="connsiteX101" fmla="*/ 2130867 w 5471887"/>
              <a:gd name="connsiteY101" fmla="*/ 4404915 h 5029586"/>
              <a:gd name="connsiteX102" fmla="*/ 2093719 w 5471887"/>
              <a:gd name="connsiteY102" fmla="*/ 4408408 h 5029586"/>
              <a:gd name="connsiteX103" fmla="*/ 2059111 w 5471887"/>
              <a:gd name="connsiteY103" fmla="*/ 4418885 h 5029586"/>
              <a:gd name="connsiteX104" fmla="*/ 2014025 w 5471887"/>
              <a:gd name="connsiteY104" fmla="*/ 4445239 h 5029586"/>
              <a:gd name="connsiteX105" fmla="*/ 1997197 w 5471887"/>
              <a:gd name="connsiteY105" fmla="*/ 4459844 h 5029586"/>
              <a:gd name="connsiteX106" fmla="*/ 1943538 w 5471887"/>
              <a:gd name="connsiteY106" fmla="*/ 4513503 h 5029586"/>
              <a:gd name="connsiteX107" fmla="*/ 1914328 w 5471887"/>
              <a:gd name="connsiteY107" fmla="*/ 4537634 h 5029586"/>
              <a:gd name="connsiteX108" fmla="*/ 1678103 w 5471887"/>
              <a:gd name="connsiteY108" fmla="*/ 4513503 h 5029586"/>
              <a:gd name="connsiteX109" fmla="*/ 1678103 w 5471887"/>
              <a:gd name="connsiteY109" fmla="*/ 4248065 h 5029586"/>
              <a:gd name="connsiteX110" fmla="*/ 1648574 w 5471887"/>
              <a:gd name="connsiteY110" fmla="*/ 4277594 h 5029586"/>
              <a:gd name="connsiteX111" fmla="*/ 1648574 w 5471887"/>
              <a:gd name="connsiteY111" fmla="*/ 4011838 h 5029586"/>
              <a:gd name="connsiteX112" fmla="*/ 1383139 w 5471887"/>
              <a:gd name="connsiteY112" fmla="*/ 4011838 h 5029586"/>
              <a:gd name="connsiteX113" fmla="*/ 1382821 w 5471887"/>
              <a:gd name="connsiteY113" fmla="*/ 4011838 h 5029586"/>
              <a:gd name="connsiteX114" fmla="*/ 1187555 w 5471887"/>
              <a:gd name="connsiteY114" fmla="*/ 4207424 h 5029586"/>
              <a:gd name="connsiteX115" fmla="*/ 619535 w 5471887"/>
              <a:gd name="connsiteY115" fmla="*/ 4775449 h 5029586"/>
              <a:gd name="connsiteX116" fmla="*/ 353782 w 5471887"/>
              <a:gd name="connsiteY116" fmla="*/ 4775449 h 5029586"/>
              <a:gd name="connsiteX117" fmla="*/ 353782 w 5471887"/>
              <a:gd name="connsiteY117" fmla="*/ 4510011 h 5029586"/>
              <a:gd name="connsiteX118" fmla="*/ 1283442 w 5471887"/>
              <a:gd name="connsiteY118" fmla="*/ 3580342 h 5029586"/>
              <a:gd name="connsiteX119" fmla="*/ 1283442 w 5471887"/>
              <a:gd name="connsiteY119" fmla="*/ 3314904 h 5029586"/>
              <a:gd name="connsiteX120" fmla="*/ 1017689 w 5471887"/>
              <a:gd name="connsiteY120" fmla="*/ 3314904 h 5029586"/>
              <a:gd name="connsiteX121" fmla="*/ 619535 w 5471887"/>
              <a:gd name="connsiteY121" fmla="*/ 3713061 h 5029586"/>
              <a:gd name="connsiteX122" fmla="*/ 353782 w 5471887"/>
              <a:gd name="connsiteY122" fmla="*/ 3713061 h 5029586"/>
              <a:gd name="connsiteX123" fmla="*/ 353782 w 5471887"/>
              <a:gd name="connsiteY123" fmla="*/ 3447623 h 5029586"/>
              <a:gd name="connsiteX124" fmla="*/ 802102 w 5471887"/>
              <a:gd name="connsiteY124" fmla="*/ 2999299 h 5029586"/>
              <a:gd name="connsiteX125" fmla="*/ 802102 w 5471887"/>
              <a:gd name="connsiteY125" fmla="*/ 2733861 h 5029586"/>
              <a:gd name="connsiteX126" fmla="*/ 536666 w 5471887"/>
              <a:gd name="connsiteY126" fmla="*/ 2733861 h 5029586"/>
              <a:gd name="connsiteX127" fmla="*/ 320761 w 5471887"/>
              <a:gd name="connsiteY127" fmla="*/ 2949768 h 5029586"/>
              <a:gd name="connsiteX128" fmla="*/ 55008 w 5471887"/>
              <a:gd name="connsiteY128" fmla="*/ 2949768 h 5029586"/>
              <a:gd name="connsiteX129" fmla="*/ 55008 w 5471887"/>
              <a:gd name="connsiteY129" fmla="*/ 2684012 h 5029586"/>
              <a:gd name="connsiteX130" fmla="*/ 2251837 w 5471887"/>
              <a:gd name="connsiteY130" fmla="*/ 487797 h 5029586"/>
              <a:gd name="connsiteX131" fmla="*/ 2511558 w 5471887"/>
              <a:gd name="connsiteY131" fmla="*/ 227757 h 5029586"/>
              <a:gd name="connsiteX132" fmla="*/ 2777311 w 5471887"/>
              <a:gd name="connsiteY132" fmla="*/ 227757 h 5029586"/>
              <a:gd name="connsiteX133" fmla="*/ 2786836 w 5471887"/>
              <a:gd name="connsiteY133" fmla="*/ 238870 h 5029586"/>
              <a:gd name="connsiteX134" fmla="*/ 2855735 w 5471887"/>
              <a:gd name="connsiteY134" fmla="*/ 285861 h 5029586"/>
              <a:gd name="connsiteX135" fmla="*/ 3025284 w 5471887"/>
              <a:gd name="connsiteY135" fmla="*/ 245220 h 5029586"/>
              <a:gd name="connsiteX136" fmla="*/ 3208485 w 5471887"/>
              <a:gd name="connsiteY136" fmla="*/ 62017 h 5029586"/>
              <a:gd name="connsiteX137" fmla="*/ 3341203 w 5471887"/>
              <a:gd name="connsiteY137" fmla="*/ 7008 h 5029586"/>
              <a:gd name="connsiteX138" fmla="*/ 4646853 w 5471887"/>
              <a:gd name="connsiteY138" fmla="*/ 0 h 5029586"/>
              <a:gd name="connsiteX139" fmla="*/ 4779553 w 5471887"/>
              <a:gd name="connsiteY139" fmla="*/ 54990 h 5029586"/>
              <a:gd name="connsiteX140" fmla="*/ 4779553 w 5471887"/>
              <a:gd name="connsiteY140" fmla="*/ 320656 h 5029586"/>
              <a:gd name="connsiteX141" fmla="*/ 4612249 w 5471887"/>
              <a:gd name="connsiteY141" fmla="*/ 487927 h 5029586"/>
              <a:gd name="connsiteX142" fmla="*/ 3606835 w 5471887"/>
              <a:gd name="connsiteY142" fmla="*/ 1493139 h 5029586"/>
              <a:gd name="connsiteX143" fmla="*/ 3341433 w 5471887"/>
              <a:gd name="connsiteY143" fmla="*/ 1493139 h 5029586"/>
              <a:gd name="connsiteX144" fmla="*/ 3341433 w 5471887"/>
              <a:gd name="connsiteY144" fmla="*/ 1227473 h 5029586"/>
              <a:gd name="connsiteX145" fmla="*/ 4081128 w 5471887"/>
              <a:gd name="connsiteY145" fmla="*/ 487927 h 5029586"/>
              <a:gd name="connsiteX146" fmla="*/ 4514151 w 5471887"/>
              <a:gd name="connsiteY146" fmla="*/ 54990 h 5029586"/>
              <a:gd name="connsiteX147" fmla="*/ 4646853 w 5471887"/>
              <a:gd name="connsiteY147" fmla="*/ 0 h 50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471887" h="5029586">
                <a:moveTo>
                  <a:pt x="4754531" y="3094610"/>
                </a:moveTo>
                <a:cubicBezTo>
                  <a:pt x="4802611" y="3094610"/>
                  <a:pt x="4850652" y="3112953"/>
                  <a:pt x="4887337" y="3149638"/>
                </a:cubicBezTo>
                <a:cubicBezTo>
                  <a:pt x="4960709" y="3223010"/>
                  <a:pt x="4960709" y="3342119"/>
                  <a:pt x="4887337" y="3415491"/>
                </a:cubicBezTo>
                <a:lnTo>
                  <a:pt x="3959872" y="4342637"/>
                </a:lnTo>
                <a:cubicBezTo>
                  <a:pt x="3886501" y="4416009"/>
                  <a:pt x="3767709" y="4416009"/>
                  <a:pt x="3694338" y="4342637"/>
                </a:cubicBezTo>
                <a:cubicBezTo>
                  <a:pt x="3620967" y="4269266"/>
                  <a:pt x="3620967" y="4150474"/>
                  <a:pt x="3694338" y="4077103"/>
                </a:cubicBezTo>
                <a:lnTo>
                  <a:pt x="4621485" y="3149638"/>
                </a:lnTo>
                <a:cubicBezTo>
                  <a:pt x="4658330" y="3112953"/>
                  <a:pt x="4706450" y="3094610"/>
                  <a:pt x="4754531" y="3094610"/>
                </a:cubicBezTo>
                <a:close/>
                <a:moveTo>
                  <a:pt x="1782741" y="273066"/>
                </a:moveTo>
                <a:cubicBezTo>
                  <a:pt x="1830763" y="273066"/>
                  <a:pt x="1878784" y="291409"/>
                  <a:pt x="1915455" y="328095"/>
                </a:cubicBezTo>
                <a:cubicBezTo>
                  <a:pt x="1959270" y="371927"/>
                  <a:pt x="1976732" y="431958"/>
                  <a:pt x="1968160" y="488812"/>
                </a:cubicBezTo>
                <a:cubicBezTo>
                  <a:pt x="1962445" y="527245"/>
                  <a:pt x="1944983" y="564090"/>
                  <a:pt x="1915455" y="593629"/>
                </a:cubicBezTo>
                <a:lnTo>
                  <a:pt x="988680" y="1521092"/>
                </a:lnTo>
                <a:cubicBezTo>
                  <a:pt x="915339" y="1594464"/>
                  <a:pt x="796277" y="1594464"/>
                  <a:pt x="722935" y="1521092"/>
                </a:cubicBezTo>
                <a:cubicBezTo>
                  <a:pt x="649593" y="1447721"/>
                  <a:pt x="649593" y="1328612"/>
                  <a:pt x="722935" y="1255241"/>
                </a:cubicBezTo>
                <a:lnTo>
                  <a:pt x="1489056" y="488812"/>
                </a:lnTo>
                <a:lnTo>
                  <a:pt x="1650027" y="328095"/>
                </a:lnTo>
                <a:cubicBezTo>
                  <a:pt x="1686698" y="291409"/>
                  <a:pt x="1734720" y="273066"/>
                  <a:pt x="1782741" y="273066"/>
                </a:cubicBezTo>
                <a:close/>
                <a:moveTo>
                  <a:pt x="5284184" y="217039"/>
                </a:moveTo>
                <a:cubicBezTo>
                  <a:pt x="5332282" y="217039"/>
                  <a:pt x="5380380" y="235366"/>
                  <a:pt x="5417048" y="272020"/>
                </a:cubicBezTo>
                <a:cubicBezTo>
                  <a:pt x="5475464" y="330413"/>
                  <a:pt x="5487211" y="418001"/>
                  <a:pt x="5452288" y="488136"/>
                </a:cubicBezTo>
                <a:cubicBezTo>
                  <a:pt x="5443399" y="505908"/>
                  <a:pt x="5431652" y="522727"/>
                  <a:pt x="5417048" y="537326"/>
                </a:cubicBezTo>
                <a:lnTo>
                  <a:pt x="4878609" y="1075553"/>
                </a:lnTo>
                <a:cubicBezTo>
                  <a:pt x="4805272" y="1148861"/>
                  <a:pt x="4686218" y="1149178"/>
                  <a:pt x="4612881" y="1075553"/>
                </a:cubicBezTo>
                <a:cubicBezTo>
                  <a:pt x="4539544" y="1002562"/>
                  <a:pt x="4539544" y="883555"/>
                  <a:pt x="4612881" y="810247"/>
                </a:cubicBezTo>
                <a:lnTo>
                  <a:pt x="4935120" y="488136"/>
                </a:lnTo>
                <a:lnTo>
                  <a:pt x="5151321" y="272020"/>
                </a:lnTo>
                <a:cubicBezTo>
                  <a:pt x="5187989" y="235366"/>
                  <a:pt x="5236087" y="217039"/>
                  <a:pt x="5284184" y="217039"/>
                </a:cubicBezTo>
                <a:close/>
                <a:moveTo>
                  <a:pt x="3341203" y="7008"/>
                </a:moveTo>
                <a:cubicBezTo>
                  <a:pt x="3389226" y="7008"/>
                  <a:pt x="3437249" y="25344"/>
                  <a:pt x="3473921" y="62017"/>
                </a:cubicBezTo>
                <a:cubicBezTo>
                  <a:pt x="3547265" y="135362"/>
                  <a:pt x="3547265" y="254110"/>
                  <a:pt x="3473921" y="327455"/>
                </a:cubicBezTo>
                <a:lnTo>
                  <a:pt x="3313897" y="487797"/>
                </a:lnTo>
                <a:lnTo>
                  <a:pt x="3192610" y="609086"/>
                </a:lnTo>
                <a:cubicBezTo>
                  <a:pt x="3124346" y="682748"/>
                  <a:pt x="3137681" y="747203"/>
                  <a:pt x="3151969" y="778636"/>
                </a:cubicBezTo>
                <a:cubicBezTo>
                  <a:pt x="3172289" y="823723"/>
                  <a:pt x="3184989" y="831660"/>
                  <a:pt x="3218328" y="868492"/>
                </a:cubicBezTo>
                <a:lnTo>
                  <a:pt x="3217693" y="868492"/>
                </a:lnTo>
                <a:cubicBezTo>
                  <a:pt x="3281512" y="942154"/>
                  <a:pt x="3278654" y="1053917"/>
                  <a:pt x="3208485" y="1124087"/>
                </a:cubicBezTo>
                <a:lnTo>
                  <a:pt x="2445199" y="1887698"/>
                </a:lnTo>
                <a:cubicBezTo>
                  <a:pt x="2371855" y="1961043"/>
                  <a:pt x="2371855" y="2079791"/>
                  <a:pt x="2445199" y="2153136"/>
                </a:cubicBezTo>
                <a:cubicBezTo>
                  <a:pt x="2518543" y="2226481"/>
                  <a:pt x="2637608" y="2226481"/>
                  <a:pt x="2710952" y="2153453"/>
                </a:cubicBezTo>
                <a:lnTo>
                  <a:pt x="2942732" y="1921036"/>
                </a:lnTo>
                <a:cubicBezTo>
                  <a:pt x="3016076" y="1847692"/>
                  <a:pt x="3135141" y="1847692"/>
                  <a:pt x="3208485" y="1921036"/>
                </a:cubicBezTo>
                <a:cubicBezTo>
                  <a:pt x="3209120" y="1921671"/>
                  <a:pt x="3209755" y="1922307"/>
                  <a:pt x="3210390" y="1922941"/>
                </a:cubicBezTo>
                <a:cubicBezTo>
                  <a:pt x="3237378" y="1948025"/>
                  <a:pt x="3248173" y="1960090"/>
                  <a:pt x="3287862" y="1978188"/>
                </a:cubicBezTo>
                <a:cubicBezTo>
                  <a:pt x="3315167" y="1990571"/>
                  <a:pt x="3368191" y="2002319"/>
                  <a:pt x="3430105" y="1959455"/>
                </a:cubicBezTo>
                <a:cubicBezTo>
                  <a:pt x="3438995" y="1953105"/>
                  <a:pt x="3448203" y="1946120"/>
                  <a:pt x="3457410" y="1937547"/>
                </a:cubicBezTo>
                <a:lnTo>
                  <a:pt x="4054958" y="1339994"/>
                </a:lnTo>
                <a:cubicBezTo>
                  <a:pt x="4054958" y="1339994"/>
                  <a:pt x="4054958" y="1339994"/>
                  <a:pt x="4055275" y="1339676"/>
                </a:cubicBezTo>
                <a:cubicBezTo>
                  <a:pt x="4128619" y="1266649"/>
                  <a:pt x="4247050" y="1266966"/>
                  <a:pt x="4320394" y="1339994"/>
                </a:cubicBezTo>
                <a:cubicBezTo>
                  <a:pt x="4322616" y="1342216"/>
                  <a:pt x="4324839" y="1344756"/>
                  <a:pt x="4326744" y="1346979"/>
                </a:cubicBezTo>
                <a:cubicBezTo>
                  <a:pt x="4351509" y="1370157"/>
                  <a:pt x="4363257" y="1381905"/>
                  <a:pt x="4401040" y="1399050"/>
                </a:cubicBezTo>
                <a:cubicBezTo>
                  <a:pt x="4429933" y="1412068"/>
                  <a:pt x="4486132" y="1424134"/>
                  <a:pt x="4551856" y="1374285"/>
                </a:cubicBezTo>
                <a:lnTo>
                  <a:pt x="4573129" y="1353011"/>
                </a:lnTo>
                <a:cubicBezTo>
                  <a:pt x="4646473" y="1279667"/>
                  <a:pt x="4765538" y="1279667"/>
                  <a:pt x="4838882" y="1353011"/>
                </a:cubicBezTo>
                <a:cubicBezTo>
                  <a:pt x="4903018" y="1417149"/>
                  <a:pt x="4910956" y="1516211"/>
                  <a:pt x="4862695" y="1589239"/>
                </a:cubicBezTo>
                <a:cubicBezTo>
                  <a:pt x="4855710" y="1599399"/>
                  <a:pt x="4847772" y="1609242"/>
                  <a:pt x="4838882" y="1618450"/>
                </a:cubicBezTo>
                <a:lnTo>
                  <a:pt x="4403580" y="2053755"/>
                </a:lnTo>
                <a:cubicBezTo>
                  <a:pt x="4398183" y="2059153"/>
                  <a:pt x="4393420" y="2064551"/>
                  <a:pt x="4388658" y="2070266"/>
                </a:cubicBezTo>
                <a:cubicBezTo>
                  <a:pt x="4377862" y="2084554"/>
                  <a:pt x="4368972" y="2099477"/>
                  <a:pt x="4362305" y="2115670"/>
                </a:cubicBezTo>
                <a:cubicBezTo>
                  <a:pt x="4358812" y="2124560"/>
                  <a:pt x="4355954" y="2134085"/>
                  <a:pt x="4353732" y="2143611"/>
                </a:cubicBezTo>
                <a:cubicBezTo>
                  <a:pt x="4350557" y="2156311"/>
                  <a:pt x="4348969" y="2169012"/>
                  <a:pt x="4348652" y="2182029"/>
                </a:cubicBezTo>
                <a:cubicBezTo>
                  <a:pt x="4348334" y="2195682"/>
                  <a:pt x="4349287" y="2209335"/>
                  <a:pt x="4352144" y="2222988"/>
                </a:cubicBezTo>
                <a:cubicBezTo>
                  <a:pt x="4354049" y="2232196"/>
                  <a:pt x="4356589" y="2241404"/>
                  <a:pt x="4359764" y="2250294"/>
                </a:cubicBezTo>
                <a:cubicBezTo>
                  <a:pt x="4366750" y="2269662"/>
                  <a:pt x="4377227" y="2288395"/>
                  <a:pt x="4390880" y="2305223"/>
                </a:cubicBezTo>
                <a:cubicBezTo>
                  <a:pt x="4394690" y="2309986"/>
                  <a:pt x="4399135" y="2314748"/>
                  <a:pt x="4403580" y="2319194"/>
                </a:cubicBezTo>
                <a:cubicBezTo>
                  <a:pt x="4408661" y="2324274"/>
                  <a:pt x="4413741" y="2329036"/>
                  <a:pt x="4419456" y="2333164"/>
                </a:cubicBezTo>
                <a:cubicBezTo>
                  <a:pt x="4436284" y="2346499"/>
                  <a:pt x="4455334" y="2356660"/>
                  <a:pt x="4475337" y="2363645"/>
                </a:cubicBezTo>
                <a:cubicBezTo>
                  <a:pt x="4484545" y="2366820"/>
                  <a:pt x="4494070" y="2369360"/>
                  <a:pt x="4503913" y="2370948"/>
                </a:cubicBezTo>
                <a:cubicBezTo>
                  <a:pt x="4515978" y="2373170"/>
                  <a:pt x="4528043" y="2374123"/>
                  <a:pt x="4540426" y="2373805"/>
                </a:cubicBezTo>
                <a:cubicBezTo>
                  <a:pt x="4552491" y="2373488"/>
                  <a:pt x="4564239" y="2372218"/>
                  <a:pt x="4576304" y="2369360"/>
                </a:cubicBezTo>
                <a:cubicBezTo>
                  <a:pt x="4588687" y="2366820"/>
                  <a:pt x="4601070" y="2362692"/>
                  <a:pt x="4613135" y="2357295"/>
                </a:cubicBezTo>
                <a:cubicBezTo>
                  <a:pt x="4633138" y="2348404"/>
                  <a:pt x="4652506" y="2336022"/>
                  <a:pt x="4669016" y="2319194"/>
                </a:cubicBezTo>
                <a:lnTo>
                  <a:pt x="4735375" y="2252834"/>
                </a:lnTo>
                <a:cubicBezTo>
                  <a:pt x="4758235" y="2229974"/>
                  <a:pt x="4785223" y="2214415"/>
                  <a:pt x="4814117" y="2205843"/>
                </a:cubicBezTo>
                <a:cubicBezTo>
                  <a:pt x="4836660" y="2199175"/>
                  <a:pt x="4859838" y="2196635"/>
                  <a:pt x="4883333" y="2198540"/>
                </a:cubicBezTo>
                <a:cubicBezTo>
                  <a:pt x="4905241" y="2200445"/>
                  <a:pt x="4927149" y="2206160"/>
                  <a:pt x="4947469" y="2215686"/>
                </a:cubicBezTo>
                <a:cubicBezTo>
                  <a:pt x="4960805" y="2221718"/>
                  <a:pt x="4973822" y="2229656"/>
                  <a:pt x="4985570" y="2239181"/>
                </a:cubicBezTo>
                <a:cubicBezTo>
                  <a:pt x="4990968" y="2243309"/>
                  <a:pt x="4996048" y="2248071"/>
                  <a:pt x="5001128" y="2252834"/>
                </a:cubicBezTo>
                <a:cubicBezTo>
                  <a:pt x="5004938" y="2256644"/>
                  <a:pt x="5008431" y="2260772"/>
                  <a:pt x="5011923" y="2264899"/>
                </a:cubicBezTo>
                <a:cubicBezTo>
                  <a:pt x="5022083" y="2276965"/>
                  <a:pt x="5030656" y="2290300"/>
                  <a:pt x="5037324" y="2303953"/>
                </a:cubicBezTo>
                <a:cubicBezTo>
                  <a:pt x="5047167" y="2324591"/>
                  <a:pt x="5053199" y="2346182"/>
                  <a:pt x="5055104" y="2368090"/>
                </a:cubicBezTo>
                <a:cubicBezTo>
                  <a:pt x="5057327" y="2390951"/>
                  <a:pt x="5055104" y="2414129"/>
                  <a:pt x="5048754" y="2436672"/>
                </a:cubicBezTo>
                <a:cubicBezTo>
                  <a:pt x="5040499" y="2466518"/>
                  <a:pt x="5024624" y="2494459"/>
                  <a:pt x="5001128" y="2517955"/>
                </a:cubicBezTo>
                <a:lnTo>
                  <a:pt x="2544896" y="4974528"/>
                </a:lnTo>
                <a:cubicBezTo>
                  <a:pt x="2517273" y="5002151"/>
                  <a:pt x="2483300" y="5019296"/>
                  <a:pt x="2447739" y="5026282"/>
                </a:cubicBezTo>
                <a:cubicBezTo>
                  <a:pt x="2425513" y="5030409"/>
                  <a:pt x="2402335" y="5030727"/>
                  <a:pt x="2380110" y="5026917"/>
                </a:cubicBezTo>
                <a:cubicBezTo>
                  <a:pt x="2342962" y="5020566"/>
                  <a:pt x="2307718" y="5003103"/>
                  <a:pt x="2279143" y="4974528"/>
                </a:cubicBezTo>
                <a:cubicBezTo>
                  <a:pt x="2249932" y="4945317"/>
                  <a:pt x="2232470" y="4908485"/>
                  <a:pt x="2226437" y="4870384"/>
                </a:cubicBezTo>
                <a:cubicBezTo>
                  <a:pt x="2223262" y="4848476"/>
                  <a:pt x="2223579" y="4825933"/>
                  <a:pt x="2228024" y="4804342"/>
                </a:cubicBezTo>
                <a:cubicBezTo>
                  <a:pt x="2235327" y="4769416"/>
                  <a:pt x="2252155" y="4736078"/>
                  <a:pt x="2279143" y="4709089"/>
                </a:cubicBezTo>
                <a:lnTo>
                  <a:pt x="2262633" y="4725600"/>
                </a:lnTo>
                <a:cubicBezTo>
                  <a:pt x="2279778" y="4708772"/>
                  <a:pt x="2292478" y="4689404"/>
                  <a:pt x="2301686" y="4668766"/>
                </a:cubicBezTo>
                <a:cubicBezTo>
                  <a:pt x="2307718" y="4655113"/>
                  <a:pt x="2312164" y="4640825"/>
                  <a:pt x="2314704" y="4626537"/>
                </a:cubicBezTo>
                <a:cubicBezTo>
                  <a:pt x="2316926" y="4614471"/>
                  <a:pt x="2317879" y="4602406"/>
                  <a:pt x="2317561" y="4590341"/>
                </a:cubicBezTo>
                <a:cubicBezTo>
                  <a:pt x="2317561" y="4581133"/>
                  <a:pt x="2316609" y="4571925"/>
                  <a:pt x="2315021" y="4562717"/>
                </a:cubicBezTo>
                <a:cubicBezTo>
                  <a:pt x="2313434" y="4552240"/>
                  <a:pt x="2310893" y="4542079"/>
                  <a:pt x="2307401" y="4531919"/>
                </a:cubicBezTo>
                <a:cubicBezTo>
                  <a:pt x="2300416" y="4511281"/>
                  <a:pt x="2289938" y="4491595"/>
                  <a:pt x="2275333" y="4473815"/>
                </a:cubicBezTo>
                <a:cubicBezTo>
                  <a:pt x="2271523" y="4469052"/>
                  <a:pt x="2267078" y="4464289"/>
                  <a:pt x="2262633" y="4459844"/>
                </a:cubicBezTo>
                <a:cubicBezTo>
                  <a:pt x="2258822" y="4456034"/>
                  <a:pt x="2254695" y="4452542"/>
                  <a:pt x="2250567" y="4449049"/>
                </a:cubicBezTo>
                <a:cubicBezTo>
                  <a:pt x="2233422" y="4434443"/>
                  <a:pt x="2213736" y="4423648"/>
                  <a:pt x="2193416" y="4416345"/>
                </a:cubicBezTo>
                <a:cubicBezTo>
                  <a:pt x="2183891" y="4412853"/>
                  <a:pt x="2174366" y="4409995"/>
                  <a:pt x="2164840" y="4408408"/>
                </a:cubicBezTo>
                <a:cubicBezTo>
                  <a:pt x="2153410" y="4406185"/>
                  <a:pt x="2142298" y="4405233"/>
                  <a:pt x="2130867" y="4404915"/>
                </a:cubicBezTo>
                <a:cubicBezTo>
                  <a:pt x="2118484" y="4404915"/>
                  <a:pt x="2106102" y="4406185"/>
                  <a:pt x="2093719" y="4408408"/>
                </a:cubicBezTo>
                <a:cubicBezTo>
                  <a:pt x="2081971" y="4410948"/>
                  <a:pt x="2070224" y="4414123"/>
                  <a:pt x="2059111" y="4418885"/>
                </a:cubicBezTo>
                <a:cubicBezTo>
                  <a:pt x="2043235" y="4425236"/>
                  <a:pt x="2027995" y="4434126"/>
                  <a:pt x="2014025" y="4445239"/>
                </a:cubicBezTo>
                <a:cubicBezTo>
                  <a:pt x="2008310" y="4449684"/>
                  <a:pt x="2002594" y="4454764"/>
                  <a:pt x="1997197" y="4459844"/>
                </a:cubicBezTo>
                <a:lnTo>
                  <a:pt x="1943538" y="4513503"/>
                </a:lnTo>
                <a:cubicBezTo>
                  <a:pt x="1934648" y="4522711"/>
                  <a:pt x="1924805" y="4530649"/>
                  <a:pt x="1914328" y="4537634"/>
                </a:cubicBezTo>
                <a:cubicBezTo>
                  <a:pt x="1841301" y="4585896"/>
                  <a:pt x="1742239" y="4577958"/>
                  <a:pt x="1678103" y="4513503"/>
                </a:cubicBezTo>
                <a:cubicBezTo>
                  <a:pt x="1604759" y="4440159"/>
                  <a:pt x="1604759" y="4321410"/>
                  <a:pt x="1678103" y="4248065"/>
                </a:cubicBezTo>
                <a:lnTo>
                  <a:pt x="1648574" y="4277594"/>
                </a:lnTo>
                <a:cubicBezTo>
                  <a:pt x="1721919" y="4204249"/>
                  <a:pt x="1721919" y="4085183"/>
                  <a:pt x="1648574" y="4011838"/>
                </a:cubicBezTo>
                <a:cubicBezTo>
                  <a:pt x="1575230" y="3938811"/>
                  <a:pt x="1456483" y="3938493"/>
                  <a:pt x="1383139" y="4011838"/>
                </a:cubicBezTo>
                <a:cubicBezTo>
                  <a:pt x="1383139" y="4011838"/>
                  <a:pt x="1383139" y="4011838"/>
                  <a:pt x="1382821" y="4011838"/>
                </a:cubicBezTo>
                <a:lnTo>
                  <a:pt x="1187555" y="4207424"/>
                </a:lnTo>
                <a:lnTo>
                  <a:pt x="619535" y="4775449"/>
                </a:lnTo>
                <a:cubicBezTo>
                  <a:pt x="546191" y="4848794"/>
                  <a:pt x="427126" y="4848794"/>
                  <a:pt x="353782" y="4775449"/>
                </a:cubicBezTo>
                <a:cubicBezTo>
                  <a:pt x="280438" y="4702104"/>
                  <a:pt x="280438" y="4583356"/>
                  <a:pt x="353782" y="4510011"/>
                </a:cubicBezTo>
                <a:lnTo>
                  <a:pt x="1283442" y="3580342"/>
                </a:lnTo>
                <a:cubicBezTo>
                  <a:pt x="1356786" y="3506997"/>
                  <a:pt x="1356786" y="3388249"/>
                  <a:pt x="1283442" y="3314904"/>
                </a:cubicBezTo>
                <a:cubicBezTo>
                  <a:pt x="1210098" y="3241559"/>
                  <a:pt x="1091033" y="3241559"/>
                  <a:pt x="1017689" y="3314904"/>
                </a:cubicBezTo>
                <a:lnTo>
                  <a:pt x="619535" y="3713061"/>
                </a:lnTo>
                <a:cubicBezTo>
                  <a:pt x="546191" y="3786406"/>
                  <a:pt x="427126" y="3786406"/>
                  <a:pt x="353782" y="3713061"/>
                </a:cubicBezTo>
                <a:cubicBezTo>
                  <a:pt x="280438" y="3639716"/>
                  <a:pt x="280438" y="3520968"/>
                  <a:pt x="353782" y="3447623"/>
                </a:cubicBezTo>
                <a:lnTo>
                  <a:pt x="802102" y="2999299"/>
                </a:lnTo>
                <a:cubicBezTo>
                  <a:pt x="875446" y="2925955"/>
                  <a:pt x="875446" y="2807206"/>
                  <a:pt x="802102" y="2733861"/>
                </a:cubicBezTo>
                <a:cubicBezTo>
                  <a:pt x="728757" y="2660516"/>
                  <a:pt x="610010" y="2660516"/>
                  <a:pt x="536666" y="2733861"/>
                </a:cubicBezTo>
                <a:lnTo>
                  <a:pt x="320761" y="2949768"/>
                </a:lnTo>
                <a:cubicBezTo>
                  <a:pt x="247417" y="3023113"/>
                  <a:pt x="128352" y="3023113"/>
                  <a:pt x="55008" y="2949768"/>
                </a:cubicBezTo>
                <a:cubicBezTo>
                  <a:pt x="-18336" y="2876423"/>
                  <a:pt x="-18336" y="2757357"/>
                  <a:pt x="55008" y="2684012"/>
                </a:cubicBezTo>
                <a:lnTo>
                  <a:pt x="2251837" y="487797"/>
                </a:lnTo>
                <a:lnTo>
                  <a:pt x="2511558" y="227757"/>
                </a:lnTo>
                <a:cubicBezTo>
                  <a:pt x="2584902" y="154730"/>
                  <a:pt x="2703967" y="154412"/>
                  <a:pt x="2777311" y="227757"/>
                </a:cubicBezTo>
                <a:cubicBezTo>
                  <a:pt x="2780803" y="231250"/>
                  <a:pt x="2783661" y="235060"/>
                  <a:pt x="2786836" y="238870"/>
                </a:cubicBezTo>
                <a:cubicBezTo>
                  <a:pt x="2808109" y="258555"/>
                  <a:pt x="2820492" y="269986"/>
                  <a:pt x="2855735" y="285861"/>
                </a:cubicBezTo>
                <a:cubicBezTo>
                  <a:pt x="2887168" y="299832"/>
                  <a:pt x="2951622" y="313167"/>
                  <a:pt x="3025284" y="245220"/>
                </a:cubicBezTo>
                <a:lnTo>
                  <a:pt x="3208485" y="62017"/>
                </a:lnTo>
                <a:cubicBezTo>
                  <a:pt x="3245157" y="25344"/>
                  <a:pt x="3293180" y="7008"/>
                  <a:pt x="3341203" y="7008"/>
                </a:cubicBezTo>
                <a:close/>
                <a:moveTo>
                  <a:pt x="4646853" y="0"/>
                </a:moveTo>
                <a:cubicBezTo>
                  <a:pt x="4694869" y="0"/>
                  <a:pt x="4742886" y="18330"/>
                  <a:pt x="4779553" y="54990"/>
                </a:cubicBezTo>
                <a:cubicBezTo>
                  <a:pt x="4852888" y="128310"/>
                  <a:pt x="4852888" y="247336"/>
                  <a:pt x="4779553" y="320656"/>
                </a:cubicBezTo>
                <a:lnTo>
                  <a:pt x="4612249" y="487927"/>
                </a:lnTo>
                <a:lnTo>
                  <a:pt x="3606835" y="1493139"/>
                </a:lnTo>
                <a:cubicBezTo>
                  <a:pt x="3533500" y="1566459"/>
                  <a:pt x="3414768" y="1566459"/>
                  <a:pt x="3341433" y="1493139"/>
                </a:cubicBezTo>
                <a:cubicBezTo>
                  <a:pt x="3268099" y="1419819"/>
                  <a:pt x="3268099" y="1300793"/>
                  <a:pt x="3341433" y="1227473"/>
                </a:cubicBezTo>
                <a:lnTo>
                  <a:pt x="4081128" y="487927"/>
                </a:lnTo>
                <a:lnTo>
                  <a:pt x="4514151" y="54990"/>
                </a:lnTo>
                <a:cubicBezTo>
                  <a:pt x="4550819" y="18330"/>
                  <a:pt x="4598836" y="0"/>
                  <a:pt x="464685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78240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9CE38-589F-B04E-8780-CD30DBB1DA55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67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56B7C55-A3B9-C14F-8094-8EE07F11C2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69846"/>
            <a:ext cx="12191999" cy="3728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FD7DCB-89E4-0B44-BB18-43918E85C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98E593D-A41E-0F4B-AE60-A0F162113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356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769939" y="1918185"/>
            <a:ext cx="10655300" cy="376295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38E063F-9B5F-4948-AABA-895BDD51C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A864EA9-2462-734A-B44B-2B69F451F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03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417714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3F1054-C35D-7147-8A37-9746A55EE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689D47-BA45-F149-BA36-13D6C40246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16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35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9CE38-589F-B04E-8780-CD30DBB1DA55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solidFill>
            <a:srgbClr val="14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B7A55722-E12E-4745-97D0-C6FE2ABF19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814" y="1839419"/>
            <a:ext cx="3314820" cy="2992123"/>
          </a:xfrm>
          <a:custGeom>
            <a:avLst/>
            <a:gdLst>
              <a:gd name="connsiteX0" fmla="*/ 0 w 1800000"/>
              <a:gd name="connsiteY0" fmla="*/ 0 h 1800000"/>
              <a:gd name="connsiteX1" fmla="*/ 1800000 w 1800000"/>
              <a:gd name="connsiteY1" fmla="*/ 0 h 1800000"/>
              <a:gd name="connsiteX2" fmla="*/ 1800000 w 1800000"/>
              <a:gd name="connsiteY2" fmla="*/ 1800000 h 1800000"/>
              <a:gd name="connsiteX3" fmla="*/ 0 w 1800000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00" h="1800000"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8D8DC2-3DFD-CF46-9521-01551DFF0A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35523" y="1839419"/>
            <a:ext cx="3314820" cy="2992123"/>
          </a:xfrm>
          <a:custGeom>
            <a:avLst/>
            <a:gdLst>
              <a:gd name="connsiteX0" fmla="*/ 0 w 1800000"/>
              <a:gd name="connsiteY0" fmla="*/ 0 h 1800000"/>
              <a:gd name="connsiteX1" fmla="*/ 1800000 w 1800000"/>
              <a:gd name="connsiteY1" fmla="*/ 0 h 1800000"/>
              <a:gd name="connsiteX2" fmla="*/ 1800000 w 1800000"/>
              <a:gd name="connsiteY2" fmla="*/ 1800000 h 1800000"/>
              <a:gd name="connsiteX3" fmla="*/ 0 w 1800000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00" h="1800000"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13955EB-D48F-F640-BE35-EB01D83FB7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58232" y="1839419"/>
            <a:ext cx="3314820" cy="2992123"/>
          </a:xfrm>
          <a:custGeom>
            <a:avLst/>
            <a:gdLst>
              <a:gd name="connsiteX0" fmla="*/ 0 w 1800000"/>
              <a:gd name="connsiteY0" fmla="*/ 0 h 1800000"/>
              <a:gd name="connsiteX1" fmla="*/ 1800000 w 1800000"/>
              <a:gd name="connsiteY1" fmla="*/ 0 h 1800000"/>
              <a:gd name="connsiteX2" fmla="*/ 1800000 w 1800000"/>
              <a:gd name="connsiteY2" fmla="*/ 1800000 h 1800000"/>
              <a:gd name="connsiteX3" fmla="*/ 0 w 1800000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00" h="1800000"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A7416A-763F-E54E-AD0C-CB78DA3D1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4B3E4FD-769E-B84A-834C-0212AAE99A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481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156AC-9C04-F040-8006-FD4E31A466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0"/>
            <a:ext cx="12191999" cy="3429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912813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3634124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6355435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 hasCustomPrompt="1"/>
          </p:nvPr>
        </p:nvSpPr>
        <p:spPr>
          <a:xfrm>
            <a:off x="9076746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25EB2E0-6B20-6546-B40A-7AA816C5D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8043327-A028-D548-BF0B-04045EDDF7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74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9CE38-589F-B04E-8780-CD30DBB1DA55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C3C1EA-CF73-8D44-946B-7C99632D85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8715" y="171283"/>
            <a:ext cx="6467842" cy="6361302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891123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4D40E-6F80-794A-BBC1-12BA683B49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680CBC-A2C3-8442-99AD-D7B57233C2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039E54-B3A4-BC48-A156-710D560D0E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279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3080107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160054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9240000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6D2A7D-F395-8A4D-8E3F-A5750A9D5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2CDB24-6983-4F42-B589-8002E840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106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4D40E-6F80-794A-BBC1-12BA683B49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64841A-E220-C345-AD03-BD62E0AD0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CAAB56-124F-C241-B341-9AFA8F9BD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762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33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653FE9-9D20-D747-A6F9-5658E13B3C5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48339-1127-FA47-8EB5-E1D5123C0D17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312B5E-5B26-974E-8DF3-D291817869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07097" y="1696261"/>
            <a:ext cx="2688980" cy="3465478"/>
          </a:xfrm>
          <a:custGeom>
            <a:avLst/>
            <a:gdLst>
              <a:gd name="connsiteX0" fmla="*/ 913486 w 1779394"/>
              <a:gd name="connsiteY0" fmla="*/ 0 h 2293230"/>
              <a:gd name="connsiteX1" fmla="*/ 1351198 w 1779394"/>
              <a:gd name="connsiteY1" fmla="*/ 74538 h 2293230"/>
              <a:gd name="connsiteX2" fmla="*/ 1700099 w 1779394"/>
              <a:gd name="connsiteY2" fmla="*/ 250575 h 2293230"/>
              <a:gd name="connsiteX3" fmla="*/ 1506617 w 1779394"/>
              <a:gd name="connsiteY3" fmla="*/ 605819 h 2293230"/>
              <a:gd name="connsiteX4" fmla="*/ 1425736 w 1779394"/>
              <a:gd name="connsiteY4" fmla="*/ 545554 h 2293230"/>
              <a:gd name="connsiteX5" fmla="*/ 1283004 w 1779394"/>
              <a:gd name="connsiteY5" fmla="*/ 471016 h 2293230"/>
              <a:gd name="connsiteX6" fmla="*/ 1100624 w 1779394"/>
              <a:gd name="connsiteY6" fmla="*/ 409166 h 2293230"/>
              <a:gd name="connsiteX7" fmla="*/ 900799 w 1779394"/>
              <a:gd name="connsiteY7" fmla="*/ 383791 h 2293230"/>
              <a:gd name="connsiteX8" fmla="*/ 631194 w 1779394"/>
              <a:gd name="connsiteY8" fmla="*/ 450400 h 2293230"/>
              <a:gd name="connsiteX9" fmla="*/ 542383 w 1779394"/>
              <a:gd name="connsiteY9" fmla="*/ 637537 h 2293230"/>
              <a:gd name="connsiteX10" fmla="*/ 575687 w 1779394"/>
              <a:gd name="connsiteY10" fmla="*/ 753309 h 2293230"/>
              <a:gd name="connsiteX11" fmla="*/ 672427 w 1779394"/>
              <a:gd name="connsiteY11" fmla="*/ 834190 h 2293230"/>
              <a:gd name="connsiteX12" fmla="*/ 832605 w 1779394"/>
              <a:gd name="connsiteY12" fmla="*/ 897627 h 2293230"/>
              <a:gd name="connsiteX13" fmla="*/ 1056218 w 1779394"/>
              <a:gd name="connsiteY13" fmla="*/ 957892 h 2293230"/>
              <a:gd name="connsiteX14" fmla="*/ 1355956 w 1779394"/>
              <a:gd name="connsiteY14" fmla="*/ 1053046 h 2293230"/>
              <a:gd name="connsiteX15" fmla="*/ 1584327 w 1779394"/>
              <a:gd name="connsiteY15" fmla="*/ 1179919 h 2293230"/>
              <a:gd name="connsiteX16" fmla="*/ 1728645 w 1779394"/>
              <a:gd name="connsiteY16" fmla="*/ 1362299 h 2293230"/>
              <a:gd name="connsiteX17" fmla="*/ 1779394 w 1779394"/>
              <a:gd name="connsiteY17" fmla="*/ 1623975 h 2293230"/>
              <a:gd name="connsiteX18" fmla="*/ 1711200 w 1779394"/>
              <a:gd name="connsiteY18" fmla="*/ 1933228 h 2293230"/>
              <a:gd name="connsiteX19" fmla="*/ 1527234 w 1779394"/>
              <a:gd name="connsiteY19" fmla="*/ 2140982 h 2293230"/>
              <a:gd name="connsiteX20" fmla="*/ 1260801 w 1779394"/>
              <a:gd name="connsiteY20" fmla="*/ 2256754 h 2293230"/>
              <a:gd name="connsiteX21" fmla="*/ 945204 w 1779394"/>
              <a:gd name="connsiteY21" fmla="*/ 2293230 h 2293230"/>
              <a:gd name="connsiteX22" fmla="*/ 444056 w 1779394"/>
              <a:gd name="connsiteY22" fmla="*/ 2217106 h 2293230"/>
              <a:gd name="connsiteX23" fmla="*/ 0 w 1779394"/>
              <a:gd name="connsiteY23" fmla="*/ 2001422 h 2293230"/>
              <a:gd name="connsiteX24" fmla="*/ 193482 w 1779394"/>
              <a:gd name="connsiteY24" fmla="*/ 1623975 h 2293230"/>
              <a:gd name="connsiteX25" fmla="*/ 296566 w 1779394"/>
              <a:gd name="connsiteY25" fmla="*/ 1698513 h 2293230"/>
              <a:gd name="connsiteX26" fmla="*/ 472602 w 1779394"/>
              <a:gd name="connsiteY26" fmla="*/ 1790495 h 2293230"/>
              <a:gd name="connsiteX27" fmla="*/ 697802 w 1779394"/>
              <a:gd name="connsiteY27" fmla="*/ 1868205 h 2293230"/>
              <a:gd name="connsiteX28" fmla="*/ 951548 w 1779394"/>
              <a:gd name="connsiteY28" fmla="*/ 1899923 h 2293230"/>
              <a:gd name="connsiteX29" fmla="*/ 1313136 w 1779394"/>
              <a:gd name="connsiteY29" fmla="*/ 1668380 h 2293230"/>
              <a:gd name="connsiteX30" fmla="*/ 1271902 w 1779394"/>
              <a:gd name="connsiteY30" fmla="*/ 1544679 h 2293230"/>
              <a:gd name="connsiteX31" fmla="*/ 1154545 w 1779394"/>
              <a:gd name="connsiteY31" fmla="*/ 1455868 h 2293230"/>
              <a:gd name="connsiteX32" fmla="*/ 970579 w 1779394"/>
              <a:gd name="connsiteY32" fmla="*/ 1386088 h 2293230"/>
              <a:gd name="connsiteX33" fmla="*/ 729520 w 1779394"/>
              <a:gd name="connsiteY33" fmla="*/ 1316308 h 2293230"/>
              <a:gd name="connsiteX34" fmla="*/ 448814 w 1779394"/>
              <a:gd name="connsiteY34" fmla="*/ 1219567 h 2293230"/>
              <a:gd name="connsiteX35" fmla="*/ 250575 w 1779394"/>
              <a:gd name="connsiteY35" fmla="*/ 1095866 h 2293230"/>
              <a:gd name="connsiteX36" fmla="*/ 131631 w 1779394"/>
              <a:gd name="connsiteY36" fmla="*/ 930931 h 2293230"/>
              <a:gd name="connsiteX37" fmla="*/ 91983 w 1779394"/>
              <a:gd name="connsiteY37" fmla="*/ 707317 h 2293230"/>
              <a:gd name="connsiteX38" fmla="*/ 155420 w 1779394"/>
              <a:gd name="connsiteY38" fmla="*/ 402822 h 2293230"/>
              <a:gd name="connsiteX39" fmla="*/ 331456 w 1779394"/>
              <a:gd name="connsiteY39" fmla="*/ 180794 h 2293230"/>
              <a:gd name="connsiteX40" fmla="*/ 593132 w 1779394"/>
              <a:gd name="connsiteY40" fmla="*/ 45992 h 2293230"/>
              <a:gd name="connsiteX41" fmla="*/ 913486 w 1779394"/>
              <a:gd name="connsiteY41" fmla="*/ 0 h 22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79394" h="2293230">
                <a:moveTo>
                  <a:pt x="913486" y="0"/>
                </a:moveTo>
                <a:cubicBezTo>
                  <a:pt x="1072077" y="0"/>
                  <a:pt x="1217981" y="24847"/>
                  <a:pt x="1351198" y="74538"/>
                </a:cubicBezTo>
                <a:cubicBezTo>
                  <a:pt x="1484415" y="124230"/>
                  <a:pt x="1600715" y="182909"/>
                  <a:pt x="1700099" y="250575"/>
                </a:cubicBezTo>
                <a:lnTo>
                  <a:pt x="1506617" y="605819"/>
                </a:lnTo>
                <a:cubicBezTo>
                  <a:pt x="1491815" y="591017"/>
                  <a:pt x="1464855" y="570929"/>
                  <a:pt x="1425736" y="545554"/>
                </a:cubicBezTo>
                <a:cubicBezTo>
                  <a:pt x="1386617" y="520180"/>
                  <a:pt x="1339039" y="495334"/>
                  <a:pt x="1283004" y="471016"/>
                </a:cubicBezTo>
                <a:cubicBezTo>
                  <a:pt x="1226968" y="446699"/>
                  <a:pt x="1166175" y="426082"/>
                  <a:pt x="1100624" y="409166"/>
                </a:cubicBezTo>
                <a:cubicBezTo>
                  <a:pt x="1035073" y="392250"/>
                  <a:pt x="968464" y="383791"/>
                  <a:pt x="900799" y="383791"/>
                </a:cubicBezTo>
                <a:cubicBezTo>
                  <a:pt x="780269" y="383791"/>
                  <a:pt x="690401" y="405994"/>
                  <a:pt x="631194" y="450400"/>
                </a:cubicBezTo>
                <a:cubicBezTo>
                  <a:pt x="571986" y="494805"/>
                  <a:pt x="542383" y="557184"/>
                  <a:pt x="542383" y="637537"/>
                </a:cubicBezTo>
                <a:cubicBezTo>
                  <a:pt x="542383" y="684057"/>
                  <a:pt x="553484" y="722648"/>
                  <a:pt x="575687" y="753309"/>
                </a:cubicBezTo>
                <a:cubicBezTo>
                  <a:pt x="597890" y="783970"/>
                  <a:pt x="630136" y="810930"/>
                  <a:pt x="672427" y="834190"/>
                </a:cubicBezTo>
                <a:cubicBezTo>
                  <a:pt x="714718" y="857451"/>
                  <a:pt x="768111" y="878596"/>
                  <a:pt x="832605" y="897627"/>
                </a:cubicBezTo>
                <a:cubicBezTo>
                  <a:pt x="897098" y="916658"/>
                  <a:pt x="971636" y="936746"/>
                  <a:pt x="1056218" y="957892"/>
                </a:cubicBezTo>
                <a:cubicBezTo>
                  <a:pt x="1166175" y="987495"/>
                  <a:pt x="1266087" y="1019214"/>
                  <a:pt x="1355956" y="1053046"/>
                </a:cubicBezTo>
                <a:cubicBezTo>
                  <a:pt x="1445824" y="1086879"/>
                  <a:pt x="1521948" y="1129170"/>
                  <a:pt x="1584327" y="1179919"/>
                </a:cubicBezTo>
                <a:cubicBezTo>
                  <a:pt x="1646706" y="1230669"/>
                  <a:pt x="1694812" y="1291462"/>
                  <a:pt x="1728645" y="1362299"/>
                </a:cubicBezTo>
                <a:cubicBezTo>
                  <a:pt x="1762478" y="1433137"/>
                  <a:pt x="1779394" y="1520362"/>
                  <a:pt x="1779394" y="1623975"/>
                </a:cubicBezTo>
                <a:cubicBezTo>
                  <a:pt x="1779394" y="1744504"/>
                  <a:pt x="1756663" y="1847588"/>
                  <a:pt x="1711200" y="1933228"/>
                </a:cubicBezTo>
                <a:cubicBezTo>
                  <a:pt x="1665737" y="2018867"/>
                  <a:pt x="1604415" y="2088118"/>
                  <a:pt x="1527234" y="2140982"/>
                </a:cubicBezTo>
                <a:cubicBezTo>
                  <a:pt x="1450053" y="2193846"/>
                  <a:pt x="1361242" y="2232437"/>
                  <a:pt x="1260801" y="2256754"/>
                </a:cubicBezTo>
                <a:cubicBezTo>
                  <a:pt x="1160360" y="2281071"/>
                  <a:pt x="1055161" y="2293230"/>
                  <a:pt x="945204" y="2293230"/>
                </a:cubicBezTo>
                <a:cubicBezTo>
                  <a:pt x="776040" y="2293230"/>
                  <a:pt x="608991" y="2267855"/>
                  <a:pt x="444056" y="2217106"/>
                </a:cubicBezTo>
                <a:cubicBezTo>
                  <a:pt x="279121" y="2166357"/>
                  <a:pt x="131102" y="2094462"/>
                  <a:pt x="0" y="2001422"/>
                </a:cubicBezTo>
                <a:lnTo>
                  <a:pt x="193482" y="1623975"/>
                </a:lnTo>
                <a:cubicBezTo>
                  <a:pt x="212513" y="1643006"/>
                  <a:pt x="246874" y="1667852"/>
                  <a:pt x="296566" y="1698513"/>
                </a:cubicBezTo>
                <a:cubicBezTo>
                  <a:pt x="346258" y="1729174"/>
                  <a:pt x="404937" y="1759835"/>
                  <a:pt x="472602" y="1790495"/>
                </a:cubicBezTo>
                <a:cubicBezTo>
                  <a:pt x="540268" y="1821156"/>
                  <a:pt x="615335" y="1847060"/>
                  <a:pt x="697802" y="1868205"/>
                </a:cubicBezTo>
                <a:cubicBezTo>
                  <a:pt x="780269" y="1889351"/>
                  <a:pt x="864851" y="1899923"/>
                  <a:pt x="951548" y="1899923"/>
                </a:cubicBezTo>
                <a:cubicBezTo>
                  <a:pt x="1192607" y="1899923"/>
                  <a:pt x="1313136" y="1822742"/>
                  <a:pt x="1313136" y="1668380"/>
                </a:cubicBezTo>
                <a:cubicBezTo>
                  <a:pt x="1313136" y="1619746"/>
                  <a:pt x="1299391" y="1578512"/>
                  <a:pt x="1271902" y="1544679"/>
                </a:cubicBezTo>
                <a:cubicBezTo>
                  <a:pt x="1244413" y="1510846"/>
                  <a:pt x="1205294" y="1481243"/>
                  <a:pt x="1154545" y="1455868"/>
                </a:cubicBezTo>
                <a:cubicBezTo>
                  <a:pt x="1103796" y="1430493"/>
                  <a:pt x="1042474" y="1407233"/>
                  <a:pt x="970579" y="1386088"/>
                </a:cubicBezTo>
                <a:cubicBezTo>
                  <a:pt x="898684" y="1364942"/>
                  <a:pt x="818331" y="1341682"/>
                  <a:pt x="729520" y="1316308"/>
                </a:cubicBezTo>
                <a:cubicBezTo>
                  <a:pt x="621678" y="1286704"/>
                  <a:pt x="528109" y="1254457"/>
                  <a:pt x="448814" y="1219567"/>
                </a:cubicBezTo>
                <a:cubicBezTo>
                  <a:pt x="369518" y="1184677"/>
                  <a:pt x="303439" y="1143443"/>
                  <a:pt x="250575" y="1095866"/>
                </a:cubicBezTo>
                <a:cubicBezTo>
                  <a:pt x="197711" y="1048289"/>
                  <a:pt x="158063" y="993310"/>
                  <a:pt x="131631" y="930931"/>
                </a:cubicBezTo>
                <a:cubicBezTo>
                  <a:pt x="105199" y="868552"/>
                  <a:pt x="91983" y="794014"/>
                  <a:pt x="91983" y="707317"/>
                </a:cubicBezTo>
                <a:cubicBezTo>
                  <a:pt x="91983" y="593132"/>
                  <a:pt x="113129" y="491633"/>
                  <a:pt x="155420" y="402822"/>
                </a:cubicBezTo>
                <a:cubicBezTo>
                  <a:pt x="197711" y="314011"/>
                  <a:pt x="256390" y="240002"/>
                  <a:pt x="331456" y="180794"/>
                </a:cubicBezTo>
                <a:cubicBezTo>
                  <a:pt x="406523" y="121587"/>
                  <a:pt x="493748" y="76653"/>
                  <a:pt x="593132" y="45992"/>
                </a:cubicBezTo>
                <a:cubicBezTo>
                  <a:pt x="692516" y="15331"/>
                  <a:pt x="799300" y="0"/>
                  <a:pt x="91348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838925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2458E2-70EC-694B-B40B-08C0CE7A974D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DA39DC-FE28-F743-BC45-8F4A25E0F5FA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DF93338-130B-364E-9706-958EF57DE2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575" y="1727418"/>
            <a:ext cx="5052024" cy="3403164"/>
          </a:xfrm>
          <a:custGeom>
            <a:avLst/>
            <a:gdLst>
              <a:gd name="connsiteX0" fmla="*/ 0 w 3343104"/>
              <a:gd name="connsiteY0" fmla="*/ 0 h 2251995"/>
              <a:gd name="connsiteX1" fmla="*/ 469430 w 3343104"/>
              <a:gd name="connsiteY1" fmla="*/ 0 h 2251995"/>
              <a:gd name="connsiteX2" fmla="*/ 1110139 w 3343104"/>
              <a:gd name="connsiteY2" fmla="*/ 1750847 h 2251995"/>
              <a:gd name="connsiteX3" fmla="*/ 1389260 w 3343104"/>
              <a:gd name="connsiteY3" fmla="*/ 1030843 h 2251995"/>
              <a:gd name="connsiteX4" fmla="*/ 1011813 w 3343104"/>
              <a:gd name="connsiteY4" fmla="*/ 6343 h 2251995"/>
              <a:gd name="connsiteX5" fmla="*/ 1414634 w 3343104"/>
              <a:gd name="connsiteY5" fmla="*/ 6343 h 2251995"/>
              <a:gd name="connsiteX6" fmla="*/ 1668380 w 3343104"/>
              <a:gd name="connsiteY6" fmla="*/ 751722 h 2251995"/>
              <a:gd name="connsiteX7" fmla="*/ 1922126 w 3343104"/>
              <a:gd name="connsiteY7" fmla="*/ 6343 h 2251995"/>
              <a:gd name="connsiteX8" fmla="*/ 2328120 w 3343104"/>
              <a:gd name="connsiteY8" fmla="*/ 6343 h 2251995"/>
              <a:gd name="connsiteX9" fmla="*/ 1944329 w 3343104"/>
              <a:gd name="connsiteY9" fmla="*/ 1030843 h 2251995"/>
              <a:gd name="connsiteX10" fmla="*/ 2229793 w 3343104"/>
              <a:gd name="connsiteY10" fmla="*/ 1750847 h 2251995"/>
              <a:gd name="connsiteX11" fmla="*/ 2867330 w 3343104"/>
              <a:gd name="connsiteY11" fmla="*/ 0 h 2251995"/>
              <a:gd name="connsiteX12" fmla="*/ 3343104 w 3343104"/>
              <a:gd name="connsiteY12" fmla="*/ 0 h 2251995"/>
              <a:gd name="connsiteX13" fmla="*/ 2426447 w 3343104"/>
              <a:gd name="connsiteY13" fmla="*/ 2251995 h 2251995"/>
              <a:gd name="connsiteX14" fmla="*/ 2058515 w 3343104"/>
              <a:gd name="connsiteY14" fmla="*/ 2251995 h 2251995"/>
              <a:gd name="connsiteX15" fmla="*/ 1668380 w 3343104"/>
              <a:gd name="connsiteY15" fmla="*/ 1306791 h 2251995"/>
              <a:gd name="connsiteX16" fmla="*/ 1278246 w 3343104"/>
              <a:gd name="connsiteY16" fmla="*/ 2251995 h 2251995"/>
              <a:gd name="connsiteX17" fmla="*/ 910314 w 3343104"/>
              <a:gd name="connsiteY17" fmla="*/ 2251995 h 225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43104" h="2251995">
                <a:moveTo>
                  <a:pt x="0" y="0"/>
                </a:moveTo>
                <a:lnTo>
                  <a:pt x="469430" y="0"/>
                </a:lnTo>
                <a:lnTo>
                  <a:pt x="1110139" y="1750847"/>
                </a:lnTo>
                <a:lnTo>
                  <a:pt x="1389260" y="1030843"/>
                </a:lnTo>
                <a:lnTo>
                  <a:pt x="1011813" y="6343"/>
                </a:lnTo>
                <a:lnTo>
                  <a:pt x="1414634" y="6343"/>
                </a:lnTo>
                <a:lnTo>
                  <a:pt x="1668380" y="751722"/>
                </a:lnTo>
                <a:lnTo>
                  <a:pt x="1922126" y="6343"/>
                </a:lnTo>
                <a:lnTo>
                  <a:pt x="2328120" y="6343"/>
                </a:lnTo>
                <a:lnTo>
                  <a:pt x="1944329" y="1030843"/>
                </a:lnTo>
                <a:lnTo>
                  <a:pt x="2229793" y="1750847"/>
                </a:lnTo>
                <a:lnTo>
                  <a:pt x="2867330" y="0"/>
                </a:lnTo>
                <a:lnTo>
                  <a:pt x="3343104" y="0"/>
                </a:lnTo>
                <a:lnTo>
                  <a:pt x="2426447" y="2251995"/>
                </a:lnTo>
                <a:lnTo>
                  <a:pt x="2058515" y="2251995"/>
                </a:lnTo>
                <a:lnTo>
                  <a:pt x="1668380" y="1306791"/>
                </a:lnTo>
                <a:lnTo>
                  <a:pt x="1278246" y="2251995"/>
                </a:lnTo>
                <a:lnTo>
                  <a:pt x="910314" y="225199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823879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1A9CA1-EB9D-9542-A46D-6F7F7E907C0F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FB8994-893C-AA47-AD65-0C50AD2F292E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BE16DDB2-BAE6-1C42-B258-BBD5B0B52D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90746" y="1703450"/>
            <a:ext cx="3321682" cy="3451100"/>
          </a:xfrm>
          <a:custGeom>
            <a:avLst/>
            <a:gdLst>
              <a:gd name="connsiteX0" fmla="*/ 1100623 w 2198074"/>
              <a:gd name="connsiteY0" fmla="*/ 390135 h 2283714"/>
              <a:gd name="connsiteX1" fmla="*/ 818330 w 2198074"/>
              <a:gd name="connsiteY1" fmla="*/ 455157 h 2283714"/>
              <a:gd name="connsiteX2" fmla="*/ 612162 w 2198074"/>
              <a:gd name="connsiteY2" fmla="*/ 626436 h 2283714"/>
              <a:gd name="connsiteX3" fmla="*/ 486875 w 2198074"/>
              <a:gd name="connsiteY3" fmla="*/ 867495 h 2283714"/>
              <a:gd name="connsiteX4" fmla="*/ 444055 w 2198074"/>
              <a:gd name="connsiteY4" fmla="*/ 1141857 h 2283714"/>
              <a:gd name="connsiteX5" fmla="*/ 488460 w 2198074"/>
              <a:gd name="connsiteY5" fmla="*/ 1424150 h 2283714"/>
              <a:gd name="connsiteX6" fmla="*/ 616919 w 2198074"/>
              <a:gd name="connsiteY6" fmla="*/ 1665208 h 2283714"/>
              <a:gd name="connsiteX7" fmla="*/ 823088 w 2198074"/>
              <a:gd name="connsiteY7" fmla="*/ 1833315 h 2283714"/>
              <a:gd name="connsiteX8" fmla="*/ 1100623 w 2198074"/>
              <a:gd name="connsiteY8" fmla="*/ 1896751 h 2283714"/>
              <a:gd name="connsiteX9" fmla="*/ 1381329 w 2198074"/>
              <a:gd name="connsiteY9" fmla="*/ 1831729 h 2283714"/>
              <a:gd name="connsiteX10" fmla="*/ 1587498 w 2198074"/>
              <a:gd name="connsiteY10" fmla="*/ 1658865 h 2283714"/>
              <a:gd name="connsiteX11" fmla="*/ 1714371 w 2198074"/>
              <a:gd name="connsiteY11" fmla="*/ 1416220 h 2283714"/>
              <a:gd name="connsiteX12" fmla="*/ 1757191 w 2198074"/>
              <a:gd name="connsiteY12" fmla="*/ 1141857 h 2283714"/>
              <a:gd name="connsiteX13" fmla="*/ 1711199 w 2198074"/>
              <a:gd name="connsiteY13" fmla="*/ 859565 h 2283714"/>
              <a:gd name="connsiteX14" fmla="*/ 1581154 w 2198074"/>
              <a:gd name="connsiteY14" fmla="*/ 618506 h 2283714"/>
              <a:gd name="connsiteX15" fmla="*/ 1374985 w 2198074"/>
              <a:gd name="connsiteY15" fmla="*/ 451986 h 2283714"/>
              <a:gd name="connsiteX16" fmla="*/ 1100623 w 2198074"/>
              <a:gd name="connsiteY16" fmla="*/ 390135 h 2283714"/>
              <a:gd name="connsiteX17" fmla="*/ 1106966 w 2198074"/>
              <a:gd name="connsiteY17" fmla="*/ 0 h 2283714"/>
              <a:gd name="connsiteX18" fmla="*/ 1552607 w 2198074"/>
              <a:gd name="connsiteY18" fmla="*/ 99913 h 2283714"/>
              <a:gd name="connsiteX19" fmla="*/ 1896751 w 2198074"/>
              <a:gd name="connsiteY19" fmla="*/ 361589 h 2283714"/>
              <a:gd name="connsiteX20" fmla="*/ 2118778 w 2198074"/>
              <a:gd name="connsiteY20" fmla="*/ 729520 h 2283714"/>
              <a:gd name="connsiteX21" fmla="*/ 2198074 w 2198074"/>
              <a:gd name="connsiteY21" fmla="*/ 1148201 h 2283714"/>
              <a:gd name="connsiteX22" fmla="*/ 2115606 w 2198074"/>
              <a:gd name="connsiteY22" fmla="*/ 1577983 h 2283714"/>
              <a:gd name="connsiteX23" fmla="*/ 1887235 w 2198074"/>
              <a:gd name="connsiteY23" fmla="*/ 1939571 h 2283714"/>
              <a:gd name="connsiteX24" fmla="*/ 1538335 w 2198074"/>
              <a:gd name="connsiteY24" fmla="*/ 2190146 h 2283714"/>
              <a:gd name="connsiteX25" fmla="*/ 1097451 w 2198074"/>
              <a:gd name="connsiteY25" fmla="*/ 2283714 h 2283714"/>
              <a:gd name="connsiteX26" fmla="*/ 648638 w 2198074"/>
              <a:gd name="connsiteY26" fmla="*/ 2186974 h 2283714"/>
              <a:gd name="connsiteX27" fmla="*/ 302909 w 2198074"/>
              <a:gd name="connsiteY27" fmla="*/ 1930056 h 2283714"/>
              <a:gd name="connsiteX28" fmla="*/ 79295 w 2198074"/>
              <a:gd name="connsiteY28" fmla="*/ 1563710 h 2283714"/>
              <a:gd name="connsiteX29" fmla="*/ 0 w 2198074"/>
              <a:gd name="connsiteY29" fmla="*/ 1141857 h 2283714"/>
              <a:gd name="connsiteX30" fmla="*/ 84053 w 2198074"/>
              <a:gd name="connsiteY30" fmla="*/ 710489 h 2283714"/>
              <a:gd name="connsiteX31" fmla="*/ 315596 w 2198074"/>
              <a:gd name="connsiteY31" fmla="*/ 345729 h 2283714"/>
              <a:gd name="connsiteX32" fmla="*/ 666083 w 2198074"/>
              <a:gd name="connsiteY32" fmla="*/ 93569 h 2283714"/>
              <a:gd name="connsiteX33" fmla="*/ 1106966 w 2198074"/>
              <a:gd name="connsiteY33" fmla="*/ 0 h 228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98074" h="2283714">
                <a:moveTo>
                  <a:pt x="1100623" y="390135"/>
                </a:moveTo>
                <a:cubicBezTo>
                  <a:pt x="994895" y="390135"/>
                  <a:pt x="900798" y="411809"/>
                  <a:pt x="818330" y="455157"/>
                </a:cubicBezTo>
                <a:cubicBezTo>
                  <a:pt x="735863" y="498506"/>
                  <a:pt x="667140" y="555599"/>
                  <a:pt x="612162" y="626436"/>
                </a:cubicBezTo>
                <a:cubicBezTo>
                  <a:pt x="557184" y="697273"/>
                  <a:pt x="515421" y="777626"/>
                  <a:pt x="486875" y="867495"/>
                </a:cubicBezTo>
                <a:cubicBezTo>
                  <a:pt x="458328" y="957363"/>
                  <a:pt x="444055" y="1048817"/>
                  <a:pt x="444055" y="1141857"/>
                </a:cubicBezTo>
                <a:cubicBezTo>
                  <a:pt x="444055" y="1239127"/>
                  <a:pt x="458857" y="1333224"/>
                  <a:pt x="488460" y="1424150"/>
                </a:cubicBezTo>
                <a:cubicBezTo>
                  <a:pt x="518064" y="1515075"/>
                  <a:pt x="560884" y="1595428"/>
                  <a:pt x="616919" y="1665208"/>
                </a:cubicBezTo>
                <a:cubicBezTo>
                  <a:pt x="672955" y="1734989"/>
                  <a:pt x="741678" y="1791024"/>
                  <a:pt x="823088" y="1833315"/>
                </a:cubicBezTo>
                <a:cubicBezTo>
                  <a:pt x="904498" y="1875606"/>
                  <a:pt x="997010" y="1896752"/>
                  <a:pt x="1100623" y="1896751"/>
                </a:cubicBezTo>
                <a:cubicBezTo>
                  <a:pt x="1206349" y="1896752"/>
                  <a:pt x="1299919" y="1875078"/>
                  <a:pt x="1381329" y="1831729"/>
                </a:cubicBezTo>
                <a:cubicBezTo>
                  <a:pt x="1462739" y="1788381"/>
                  <a:pt x="1531461" y="1730760"/>
                  <a:pt x="1587498" y="1658865"/>
                </a:cubicBezTo>
                <a:cubicBezTo>
                  <a:pt x="1643533" y="1586970"/>
                  <a:pt x="1685825" y="1506089"/>
                  <a:pt x="1714371" y="1416220"/>
                </a:cubicBezTo>
                <a:cubicBezTo>
                  <a:pt x="1742917" y="1326352"/>
                  <a:pt x="1757191" y="1234898"/>
                  <a:pt x="1757191" y="1141857"/>
                </a:cubicBezTo>
                <a:cubicBezTo>
                  <a:pt x="1757191" y="1044588"/>
                  <a:pt x="1741859" y="950491"/>
                  <a:pt x="1711199" y="859565"/>
                </a:cubicBezTo>
                <a:cubicBezTo>
                  <a:pt x="1680537" y="768639"/>
                  <a:pt x="1637189" y="688287"/>
                  <a:pt x="1581154" y="618506"/>
                </a:cubicBezTo>
                <a:cubicBezTo>
                  <a:pt x="1525118" y="548726"/>
                  <a:pt x="1456395" y="493219"/>
                  <a:pt x="1374985" y="451986"/>
                </a:cubicBezTo>
                <a:cubicBezTo>
                  <a:pt x="1293575" y="410752"/>
                  <a:pt x="1202121" y="390135"/>
                  <a:pt x="1100623" y="390135"/>
                </a:cubicBezTo>
                <a:close/>
                <a:moveTo>
                  <a:pt x="1106966" y="0"/>
                </a:moveTo>
                <a:cubicBezTo>
                  <a:pt x="1269787" y="0"/>
                  <a:pt x="1418333" y="33305"/>
                  <a:pt x="1552607" y="99913"/>
                </a:cubicBezTo>
                <a:cubicBezTo>
                  <a:pt x="1686881" y="166521"/>
                  <a:pt x="1801596" y="253746"/>
                  <a:pt x="1896751" y="361589"/>
                </a:cubicBezTo>
                <a:cubicBezTo>
                  <a:pt x="1991905" y="469431"/>
                  <a:pt x="2065915" y="592075"/>
                  <a:pt x="2118778" y="729520"/>
                </a:cubicBezTo>
                <a:cubicBezTo>
                  <a:pt x="2171642" y="866966"/>
                  <a:pt x="2198074" y="1006526"/>
                  <a:pt x="2198074" y="1148201"/>
                </a:cubicBezTo>
                <a:cubicBezTo>
                  <a:pt x="2198074" y="1298334"/>
                  <a:pt x="2170585" y="1441595"/>
                  <a:pt x="2115606" y="1577983"/>
                </a:cubicBezTo>
                <a:cubicBezTo>
                  <a:pt x="2060627" y="1714372"/>
                  <a:pt x="1984504" y="1834901"/>
                  <a:pt x="1887235" y="1939571"/>
                </a:cubicBezTo>
                <a:cubicBezTo>
                  <a:pt x="1789965" y="2044242"/>
                  <a:pt x="1673665" y="2127766"/>
                  <a:pt x="1538335" y="2190146"/>
                </a:cubicBezTo>
                <a:cubicBezTo>
                  <a:pt x="1403003" y="2252525"/>
                  <a:pt x="1256042" y="2283714"/>
                  <a:pt x="1097451" y="2283714"/>
                </a:cubicBezTo>
                <a:cubicBezTo>
                  <a:pt x="932516" y="2283714"/>
                  <a:pt x="782912" y="2251467"/>
                  <a:pt x="648638" y="2186974"/>
                </a:cubicBezTo>
                <a:cubicBezTo>
                  <a:pt x="514364" y="2122480"/>
                  <a:pt x="399121" y="2036841"/>
                  <a:pt x="302909" y="1930056"/>
                </a:cubicBezTo>
                <a:cubicBezTo>
                  <a:pt x="206697" y="1823271"/>
                  <a:pt x="132159" y="1701156"/>
                  <a:pt x="79295" y="1563710"/>
                </a:cubicBezTo>
                <a:cubicBezTo>
                  <a:pt x="26431" y="1426264"/>
                  <a:pt x="0" y="1285647"/>
                  <a:pt x="0" y="1141857"/>
                </a:cubicBezTo>
                <a:cubicBezTo>
                  <a:pt x="0" y="991724"/>
                  <a:pt x="28017" y="847935"/>
                  <a:pt x="84053" y="710489"/>
                </a:cubicBezTo>
                <a:cubicBezTo>
                  <a:pt x="140088" y="573044"/>
                  <a:pt x="217269" y="451457"/>
                  <a:pt x="315596" y="345729"/>
                </a:cubicBezTo>
                <a:cubicBezTo>
                  <a:pt x="413923" y="240002"/>
                  <a:pt x="530751" y="155949"/>
                  <a:pt x="666083" y="93569"/>
                </a:cubicBezTo>
                <a:cubicBezTo>
                  <a:pt x="801413" y="31190"/>
                  <a:pt x="948375" y="0"/>
                  <a:pt x="110696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903589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EE650D-D7F4-B042-AABB-22CF5E82AECB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78B98A-C148-D04D-8713-1BA5BA659BE0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E5A436B6-A739-F64F-AD4C-4BF1A2A9A7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35198" y="1727418"/>
            <a:ext cx="2832778" cy="3403164"/>
          </a:xfrm>
          <a:custGeom>
            <a:avLst/>
            <a:gdLst>
              <a:gd name="connsiteX0" fmla="*/ 0 w 1874549"/>
              <a:gd name="connsiteY0" fmla="*/ 0 h 2251995"/>
              <a:gd name="connsiteX1" fmla="*/ 1874549 w 1874549"/>
              <a:gd name="connsiteY1" fmla="*/ 0 h 2251995"/>
              <a:gd name="connsiteX2" fmla="*/ 1874549 w 1874549"/>
              <a:gd name="connsiteY2" fmla="*/ 383790 h 2251995"/>
              <a:gd name="connsiteX3" fmla="*/ 1154544 w 1874549"/>
              <a:gd name="connsiteY3" fmla="*/ 383790 h 2251995"/>
              <a:gd name="connsiteX4" fmla="*/ 1154544 w 1874549"/>
              <a:gd name="connsiteY4" fmla="*/ 2251995 h 2251995"/>
              <a:gd name="connsiteX5" fmla="*/ 720005 w 1874549"/>
              <a:gd name="connsiteY5" fmla="*/ 2251995 h 2251995"/>
              <a:gd name="connsiteX6" fmla="*/ 720005 w 1874549"/>
              <a:gd name="connsiteY6" fmla="*/ 383790 h 2251995"/>
              <a:gd name="connsiteX7" fmla="*/ 0 w 1874549"/>
              <a:gd name="connsiteY7" fmla="*/ 383790 h 225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4549" h="2251995">
                <a:moveTo>
                  <a:pt x="0" y="0"/>
                </a:moveTo>
                <a:lnTo>
                  <a:pt x="1874549" y="0"/>
                </a:lnTo>
                <a:lnTo>
                  <a:pt x="1874549" y="383790"/>
                </a:lnTo>
                <a:lnTo>
                  <a:pt x="1154544" y="383790"/>
                </a:lnTo>
                <a:lnTo>
                  <a:pt x="1154544" y="2251995"/>
                </a:lnTo>
                <a:lnTo>
                  <a:pt x="720005" y="2251995"/>
                </a:lnTo>
                <a:lnTo>
                  <a:pt x="720005" y="383790"/>
                </a:lnTo>
                <a:lnTo>
                  <a:pt x="0" y="38379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9290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417714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3F1054-C35D-7147-8A37-9746A55EE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689D47-BA45-F149-BA36-13D6C40246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725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2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0C8F56-5EF6-D947-8F20-821DD12CB3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B92E21-E111-2C43-BC71-9F850BE7B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811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F9F076-1270-A54E-B784-5A4E59BD0605}"/>
              </a:ext>
            </a:extLst>
          </p:cNvPr>
          <p:cNvSpPr/>
          <p:nvPr userDrawn="1"/>
        </p:nvSpPr>
        <p:spPr>
          <a:xfrm>
            <a:off x="0" y="5919919"/>
            <a:ext cx="12192000" cy="944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C2324C-0596-024C-9CB8-C2A8FF788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0CB8D7-FD4E-204C-816F-46A4C4F11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4762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720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4816C1-3DD0-9642-9417-E46A84909D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FE-B444-1940-95A3-A881D88B8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45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E680243-B088-6C4A-B875-C42DD0605D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17567" y="1448362"/>
            <a:ext cx="2238373" cy="3957356"/>
          </a:xfrm>
          <a:custGeom>
            <a:avLst/>
            <a:gdLst>
              <a:gd name="connsiteX0" fmla="*/ 0 w 1995094"/>
              <a:gd name="connsiteY0" fmla="*/ 0 h 3556001"/>
              <a:gd name="connsiteX1" fmla="*/ 1995094 w 1995094"/>
              <a:gd name="connsiteY1" fmla="*/ 0 h 3556001"/>
              <a:gd name="connsiteX2" fmla="*/ 1995094 w 1995094"/>
              <a:gd name="connsiteY2" fmla="*/ 3556001 h 3556001"/>
              <a:gd name="connsiteX3" fmla="*/ 0 w 1995094"/>
              <a:gd name="connsiteY3" fmla="*/ 3556001 h 355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094" h="3556001">
                <a:moveTo>
                  <a:pt x="0" y="0"/>
                </a:moveTo>
                <a:lnTo>
                  <a:pt x="1995094" y="0"/>
                </a:lnTo>
                <a:lnTo>
                  <a:pt x="1995094" y="3556001"/>
                </a:lnTo>
                <a:lnTo>
                  <a:pt x="0" y="3556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355780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047D478-9EF3-DC46-AEE7-4ABEFF7860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61238" y="2239567"/>
            <a:ext cx="2039362" cy="3602408"/>
          </a:xfrm>
          <a:custGeom>
            <a:avLst/>
            <a:gdLst>
              <a:gd name="connsiteX0" fmla="*/ 0 w 2262212"/>
              <a:gd name="connsiteY0" fmla="*/ 0 h 3996941"/>
              <a:gd name="connsiteX1" fmla="*/ 2262212 w 2262212"/>
              <a:gd name="connsiteY1" fmla="*/ 0 h 3996941"/>
              <a:gd name="connsiteX2" fmla="*/ 2262212 w 2262212"/>
              <a:gd name="connsiteY2" fmla="*/ 3996941 h 3996941"/>
              <a:gd name="connsiteX3" fmla="*/ 0 w 2262212"/>
              <a:gd name="connsiteY3" fmla="*/ 3996941 h 399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212" h="3996941">
                <a:moveTo>
                  <a:pt x="0" y="0"/>
                </a:moveTo>
                <a:lnTo>
                  <a:pt x="2262212" y="0"/>
                </a:lnTo>
                <a:lnTo>
                  <a:pt x="2262212" y="3996941"/>
                </a:lnTo>
                <a:lnTo>
                  <a:pt x="0" y="399694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1A90D69-E171-784F-B304-571A9FBB8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A8EDC9B-C133-D743-8778-D3BD42E675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459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13380"/>
            <a:ext cx="12192000" cy="5944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B9E50E2A-D47E-044B-846B-58E51BD949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58506" y="908263"/>
            <a:ext cx="2533629" cy="4463348"/>
          </a:xfrm>
          <a:custGeom>
            <a:avLst/>
            <a:gdLst>
              <a:gd name="connsiteX0" fmla="*/ 0 w 2533629"/>
              <a:gd name="connsiteY0" fmla="*/ 0 h 4463348"/>
              <a:gd name="connsiteX1" fmla="*/ 2533629 w 2533629"/>
              <a:gd name="connsiteY1" fmla="*/ 0 h 4463348"/>
              <a:gd name="connsiteX2" fmla="*/ 2533629 w 2533629"/>
              <a:gd name="connsiteY2" fmla="*/ 4463348 h 4463348"/>
              <a:gd name="connsiteX3" fmla="*/ 0 w 2533629"/>
              <a:gd name="connsiteY3" fmla="*/ 4463348 h 446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29" h="4463348">
                <a:moveTo>
                  <a:pt x="0" y="0"/>
                </a:moveTo>
                <a:lnTo>
                  <a:pt x="2533629" y="0"/>
                </a:lnTo>
                <a:lnTo>
                  <a:pt x="2533629" y="4463348"/>
                </a:lnTo>
                <a:lnTo>
                  <a:pt x="0" y="446334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722354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9188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660800D-1C21-FA48-9505-F50C5701FA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61787" y="811483"/>
            <a:ext cx="2342100" cy="4156976"/>
          </a:xfrm>
          <a:custGeom>
            <a:avLst/>
            <a:gdLst>
              <a:gd name="connsiteX0" fmla="*/ 0 w 2200275"/>
              <a:gd name="connsiteY0" fmla="*/ 0 h 3905250"/>
              <a:gd name="connsiteX1" fmla="*/ 2200275 w 2200275"/>
              <a:gd name="connsiteY1" fmla="*/ 0 h 3905250"/>
              <a:gd name="connsiteX2" fmla="*/ 2200275 w 2200275"/>
              <a:gd name="connsiteY2" fmla="*/ 3905250 h 3905250"/>
              <a:gd name="connsiteX3" fmla="*/ 0 w 2200275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3905250">
                <a:moveTo>
                  <a:pt x="0" y="0"/>
                </a:moveTo>
                <a:lnTo>
                  <a:pt x="2200275" y="0"/>
                </a:lnTo>
                <a:lnTo>
                  <a:pt x="2200275" y="3905250"/>
                </a:lnTo>
                <a:lnTo>
                  <a:pt x="0" y="39052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438880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21979A5-177F-DD48-8ECD-2839A27EE5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3653" y="2180894"/>
            <a:ext cx="2060942" cy="3642346"/>
          </a:xfrm>
          <a:custGeom>
            <a:avLst/>
            <a:gdLst>
              <a:gd name="connsiteX0" fmla="*/ 0 w 2600217"/>
              <a:gd name="connsiteY0" fmla="*/ 0 h 4530725"/>
              <a:gd name="connsiteX1" fmla="*/ 2600217 w 2600217"/>
              <a:gd name="connsiteY1" fmla="*/ 0 h 4530725"/>
              <a:gd name="connsiteX2" fmla="*/ 2600217 w 2600217"/>
              <a:gd name="connsiteY2" fmla="*/ 4530725 h 4530725"/>
              <a:gd name="connsiteX3" fmla="*/ 0 w 2600217"/>
              <a:gd name="connsiteY3" fmla="*/ 4530725 h 453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0217" h="4530725">
                <a:moveTo>
                  <a:pt x="0" y="0"/>
                </a:moveTo>
                <a:lnTo>
                  <a:pt x="2600217" y="0"/>
                </a:lnTo>
                <a:lnTo>
                  <a:pt x="2600217" y="4530725"/>
                </a:lnTo>
                <a:lnTo>
                  <a:pt x="0" y="45307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440607-DFD9-9F4A-BE8A-6C700CB5F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7B02EF-E530-C047-86DB-5442DFEB7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882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897AFC-81A3-5F48-84F0-F0955697E6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04473" y="1356486"/>
            <a:ext cx="2198502" cy="3873435"/>
          </a:xfrm>
          <a:custGeom>
            <a:avLst/>
            <a:gdLst>
              <a:gd name="connsiteX0" fmla="*/ 0 w 2242345"/>
              <a:gd name="connsiteY0" fmla="*/ 0 h 3978756"/>
              <a:gd name="connsiteX1" fmla="*/ 2242345 w 2242345"/>
              <a:gd name="connsiteY1" fmla="*/ 0 h 3978756"/>
              <a:gd name="connsiteX2" fmla="*/ 2242345 w 2242345"/>
              <a:gd name="connsiteY2" fmla="*/ 3978756 h 3978756"/>
              <a:gd name="connsiteX3" fmla="*/ 0 w 2242345"/>
              <a:gd name="connsiteY3" fmla="*/ 3978756 h 39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345" h="3978756">
                <a:moveTo>
                  <a:pt x="0" y="0"/>
                </a:moveTo>
                <a:lnTo>
                  <a:pt x="2242345" y="0"/>
                </a:lnTo>
                <a:lnTo>
                  <a:pt x="2242345" y="3978756"/>
                </a:lnTo>
                <a:lnTo>
                  <a:pt x="0" y="39787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288310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9F462-41AC-E645-B689-7824F9301F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4468" y="2183413"/>
            <a:ext cx="2765970" cy="366920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F3D0BC0-9E7E-224E-8586-F7472A7F37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93760" y="2183413"/>
            <a:ext cx="2765970" cy="366920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A410B8-738F-6B4C-9FC0-0876F0866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FF5ECC-4EBE-7043-AA30-517FE2A2E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676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955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B11148-93B8-6446-B9FF-735B17DB4F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191432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C3E90F6-349F-3941-892A-86CCD2AB47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7554" y="1959480"/>
            <a:ext cx="4736892" cy="299803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rtl="0">
              <a:buNone/>
              <a:defRPr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3A4ABC-C1FA-F044-ABE7-A9426A502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2718-D4B1-184D-A33D-3BE19C40F1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182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75711D5-0419-0A46-BE4B-FD4266E440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61589" y="2266753"/>
            <a:ext cx="4197764" cy="232449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29228-CAC2-A24B-A53D-96539C9059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0330AA6-0FA6-D94A-B3A2-1ECC60212F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711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3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418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77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115956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F9F076-1270-A54E-B784-5A4E59BD0605}"/>
              </a:ext>
            </a:extLst>
          </p:cNvPr>
          <p:cNvSpPr/>
          <p:nvPr userDrawn="1"/>
        </p:nvSpPr>
        <p:spPr>
          <a:xfrm>
            <a:off x="0" y="5913121"/>
            <a:ext cx="12192000" cy="944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5625A3-5846-824B-97C9-BE824C8406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1AE873B-9363-3546-95E6-09D6C59DF7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2FC347-564D-894F-BFB3-1092B8DF18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762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035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5A370F-AEC4-D447-B361-BDAE3EB13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417714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A0C6A8-9486-D749-9CD0-E352FE4F9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23C9731-D096-8D43-8DC2-E5F063F71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293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A77842-7E94-594A-AEE5-89F2F40FE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90846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50376A5-DC44-1848-B06A-C57F613D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445070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376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34B1AE-A4DC-FC41-BF9A-CFBC3FA97F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4731" y="1314256"/>
            <a:ext cx="4791972" cy="4355002"/>
          </a:xfrm>
          <a:custGeom>
            <a:avLst/>
            <a:gdLst>
              <a:gd name="connsiteX0" fmla="*/ 1527146 w 4791972"/>
              <a:gd name="connsiteY0" fmla="*/ 374 h 4355002"/>
              <a:gd name="connsiteX1" fmla="*/ 2151617 w 4791972"/>
              <a:gd name="connsiteY1" fmla="*/ 176053 h 4355002"/>
              <a:gd name="connsiteX2" fmla="*/ 2692537 w 4791972"/>
              <a:gd name="connsiteY2" fmla="*/ 682858 h 4355002"/>
              <a:gd name="connsiteX3" fmla="*/ 2695330 w 4791972"/>
              <a:gd name="connsiteY3" fmla="*/ 685650 h 4355002"/>
              <a:gd name="connsiteX4" fmla="*/ 3293042 w 4791972"/>
              <a:gd name="connsiteY4" fmla="*/ 1000716 h 4355002"/>
              <a:gd name="connsiteX5" fmla="*/ 3483435 w 4791972"/>
              <a:gd name="connsiteY5" fmla="*/ 1046789 h 4355002"/>
              <a:gd name="connsiteX6" fmla="*/ 4426554 w 4791972"/>
              <a:gd name="connsiteY6" fmla="*/ 1521017 h 4355002"/>
              <a:gd name="connsiteX7" fmla="*/ 4784995 w 4791972"/>
              <a:gd name="connsiteY7" fmla="*/ 2505773 h 4355002"/>
              <a:gd name="connsiteX8" fmla="*/ 4195197 w 4791972"/>
              <a:gd name="connsiteY8" fmla="*/ 3361617 h 4355002"/>
              <a:gd name="connsiteX9" fmla="*/ 3363799 w 4791972"/>
              <a:gd name="connsiteY9" fmla="*/ 3536136 h 4355002"/>
              <a:gd name="connsiteX10" fmla="*/ 2163720 w 4791972"/>
              <a:gd name="connsiteY10" fmla="*/ 3900068 h 4355002"/>
              <a:gd name="connsiteX11" fmla="*/ 1086535 w 4791972"/>
              <a:gd name="connsiteY11" fmla="*/ 4345442 h 4355002"/>
              <a:gd name="connsiteX12" fmla="*/ 351964 w 4791972"/>
              <a:gd name="connsiteY12" fmla="*/ 4182557 h 4355002"/>
              <a:gd name="connsiteX13" fmla="*/ 40 w 4791972"/>
              <a:gd name="connsiteY13" fmla="*/ 3533809 h 4355002"/>
              <a:gd name="connsiteX14" fmla="*/ 660596 w 4791972"/>
              <a:gd name="connsiteY14" fmla="*/ 2144634 h 4355002"/>
              <a:gd name="connsiteX15" fmla="*/ 549339 w 4791972"/>
              <a:gd name="connsiteY15" fmla="*/ 894608 h 4355002"/>
              <a:gd name="connsiteX16" fmla="*/ 1144258 w 4791972"/>
              <a:gd name="connsiteY16" fmla="*/ 83907 h 4355002"/>
              <a:gd name="connsiteX17" fmla="*/ 1527146 w 4791972"/>
              <a:gd name="connsiteY17" fmla="*/ 374 h 435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91972" h="4355002">
                <a:moveTo>
                  <a:pt x="1527146" y="374"/>
                </a:moveTo>
                <a:cubicBezTo>
                  <a:pt x="1746517" y="-5375"/>
                  <a:pt x="1968615" y="55344"/>
                  <a:pt x="2151617" y="176053"/>
                </a:cubicBezTo>
                <a:cubicBezTo>
                  <a:pt x="2357837" y="311480"/>
                  <a:pt x="2512386" y="512061"/>
                  <a:pt x="2692537" y="682858"/>
                </a:cubicBezTo>
                <a:cubicBezTo>
                  <a:pt x="2692537" y="684254"/>
                  <a:pt x="2693934" y="684254"/>
                  <a:pt x="2695330" y="685650"/>
                </a:cubicBezTo>
                <a:cubicBezTo>
                  <a:pt x="2861982" y="843416"/>
                  <a:pt x="3069599" y="950920"/>
                  <a:pt x="3293042" y="1000716"/>
                </a:cubicBezTo>
                <a:cubicBezTo>
                  <a:pt x="3355886" y="1015143"/>
                  <a:pt x="3420126" y="1030966"/>
                  <a:pt x="3483435" y="1046789"/>
                </a:cubicBezTo>
                <a:cubicBezTo>
                  <a:pt x="3828842" y="1134747"/>
                  <a:pt x="4174249" y="1270174"/>
                  <a:pt x="4426554" y="1521017"/>
                </a:cubicBezTo>
                <a:cubicBezTo>
                  <a:pt x="4683979" y="1775583"/>
                  <a:pt x="4825959" y="2147426"/>
                  <a:pt x="4784995" y="2505773"/>
                </a:cubicBezTo>
                <a:cubicBezTo>
                  <a:pt x="4747289" y="2865050"/>
                  <a:pt x="4521052" y="3203851"/>
                  <a:pt x="4195197" y="3361617"/>
                </a:cubicBezTo>
                <a:cubicBezTo>
                  <a:pt x="3939167" y="3484944"/>
                  <a:pt x="3646363" y="3497044"/>
                  <a:pt x="3363799" y="3536136"/>
                </a:cubicBezTo>
                <a:cubicBezTo>
                  <a:pt x="2948567" y="3594310"/>
                  <a:pt x="2541713" y="3717637"/>
                  <a:pt x="2163720" y="3900068"/>
                </a:cubicBezTo>
                <a:cubicBezTo>
                  <a:pt x="1812728" y="4070864"/>
                  <a:pt x="1473838" y="4295646"/>
                  <a:pt x="1086535" y="4345442"/>
                </a:cubicBezTo>
                <a:cubicBezTo>
                  <a:pt x="831437" y="4378019"/>
                  <a:pt x="562374" y="4328223"/>
                  <a:pt x="351964" y="4182557"/>
                </a:cubicBezTo>
                <a:cubicBezTo>
                  <a:pt x="142020" y="4036891"/>
                  <a:pt x="-2753" y="3789771"/>
                  <a:pt x="40" y="3533809"/>
                </a:cubicBezTo>
                <a:cubicBezTo>
                  <a:pt x="5161" y="3014905"/>
                  <a:pt x="560977" y="2653765"/>
                  <a:pt x="660596" y="2144634"/>
                </a:cubicBezTo>
                <a:cubicBezTo>
                  <a:pt x="742060" y="1730906"/>
                  <a:pt x="508375" y="1313455"/>
                  <a:pt x="549339" y="894608"/>
                </a:cubicBezTo>
                <a:cubicBezTo>
                  <a:pt x="583322" y="543707"/>
                  <a:pt x="822593" y="223988"/>
                  <a:pt x="1144258" y="83907"/>
                </a:cubicBezTo>
                <a:cubicBezTo>
                  <a:pt x="1264883" y="31202"/>
                  <a:pt x="1395524" y="3824"/>
                  <a:pt x="1527146" y="37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2268173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1C472E-5A73-824C-ABBE-5003B50B05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1534" y="1063909"/>
            <a:ext cx="5106194" cy="4699935"/>
          </a:xfrm>
          <a:custGeom>
            <a:avLst/>
            <a:gdLst>
              <a:gd name="connsiteX0" fmla="*/ 888844 w 5106194"/>
              <a:gd name="connsiteY0" fmla="*/ 3 h 4699935"/>
              <a:gd name="connsiteX1" fmla="*/ 1155100 w 5106194"/>
              <a:gd name="connsiteY1" fmla="*/ 40058 h 4699935"/>
              <a:gd name="connsiteX2" fmla="*/ 1733876 w 5106194"/>
              <a:gd name="connsiteY2" fmla="*/ 598453 h 4699935"/>
              <a:gd name="connsiteX3" fmla="*/ 1761609 w 5106194"/>
              <a:gd name="connsiteY3" fmla="*/ 684081 h 4699935"/>
              <a:gd name="connsiteX4" fmla="*/ 1761609 w 5106194"/>
              <a:gd name="connsiteY4" fmla="*/ 693730 h 4699935"/>
              <a:gd name="connsiteX5" fmla="*/ 1778490 w 5106194"/>
              <a:gd name="connsiteY5" fmla="*/ 781770 h 4699935"/>
              <a:gd name="connsiteX6" fmla="*/ 2122138 w 5106194"/>
              <a:gd name="connsiteY6" fmla="*/ 945791 h 4699935"/>
              <a:gd name="connsiteX7" fmla="*/ 2523663 w 5106194"/>
              <a:gd name="connsiteY7" fmla="*/ 568302 h 4699935"/>
              <a:gd name="connsiteX8" fmla="*/ 4068270 w 5106194"/>
              <a:gd name="connsiteY8" fmla="*/ 118450 h 4699935"/>
              <a:gd name="connsiteX9" fmla="*/ 5041336 w 5106194"/>
              <a:gd name="connsiteY9" fmla="*/ 1960068 h 4699935"/>
              <a:gd name="connsiteX10" fmla="*/ 4326308 w 5106194"/>
              <a:gd name="connsiteY10" fmla="*/ 2827209 h 4699935"/>
              <a:gd name="connsiteX11" fmla="*/ 3843995 w 5106194"/>
              <a:gd name="connsiteY11" fmla="*/ 3355453 h 4699935"/>
              <a:gd name="connsiteX12" fmla="*/ 3833143 w 5106194"/>
              <a:gd name="connsiteY12" fmla="*/ 3396458 h 4699935"/>
              <a:gd name="connsiteX13" fmla="*/ 3788529 w 5106194"/>
              <a:gd name="connsiteY13" fmla="*/ 3521886 h 4699935"/>
              <a:gd name="connsiteX14" fmla="*/ 3788529 w 5106194"/>
              <a:gd name="connsiteY14" fmla="*/ 3525504 h 4699935"/>
              <a:gd name="connsiteX15" fmla="*/ 1533716 w 5106194"/>
              <a:gd name="connsiteY15" fmla="*/ 4618173 h 4699935"/>
              <a:gd name="connsiteX16" fmla="*/ 314670 w 5106194"/>
              <a:gd name="connsiteY16" fmla="*/ 2317055 h 4699935"/>
              <a:gd name="connsiteX17" fmla="*/ 331551 w 5106194"/>
              <a:gd name="connsiteY17" fmla="*/ 2266402 h 4699935"/>
              <a:gd name="connsiteX18" fmla="*/ 230266 w 5106194"/>
              <a:gd name="connsiteY18" fmla="*/ 1493332 h 4699935"/>
              <a:gd name="connsiteX19" fmla="*/ 39752 w 5106194"/>
              <a:gd name="connsiteY19" fmla="*/ 632222 h 4699935"/>
              <a:gd name="connsiteX20" fmla="*/ 888844 w 5106194"/>
              <a:gd name="connsiteY20" fmla="*/ 3 h 469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6194" h="4699935">
                <a:moveTo>
                  <a:pt x="888844" y="3"/>
                </a:moveTo>
                <a:cubicBezTo>
                  <a:pt x="976875" y="-208"/>
                  <a:pt x="1066475" y="12696"/>
                  <a:pt x="1155100" y="40058"/>
                </a:cubicBezTo>
                <a:cubicBezTo>
                  <a:pt x="1434842" y="129304"/>
                  <a:pt x="1642236" y="339155"/>
                  <a:pt x="1733876" y="598453"/>
                </a:cubicBezTo>
                <a:cubicBezTo>
                  <a:pt x="1747139" y="618955"/>
                  <a:pt x="1757992" y="649106"/>
                  <a:pt x="1761609" y="684081"/>
                </a:cubicBezTo>
                <a:cubicBezTo>
                  <a:pt x="1761609" y="686493"/>
                  <a:pt x="1761609" y="690111"/>
                  <a:pt x="1761609" y="693730"/>
                </a:cubicBezTo>
                <a:cubicBezTo>
                  <a:pt x="1767638" y="721468"/>
                  <a:pt x="1774872" y="751619"/>
                  <a:pt x="1778490" y="781770"/>
                </a:cubicBezTo>
                <a:cubicBezTo>
                  <a:pt x="1866512" y="1145993"/>
                  <a:pt x="2122138" y="945791"/>
                  <a:pt x="2122138" y="945791"/>
                </a:cubicBezTo>
                <a:cubicBezTo>
                  <a:pt x="2305417" y="781770"/>
                  <a:pt x="2438053" y="652724"/>
                  <a:pt x="2523663" y="568302"/>
                </a:cubicBezTo>
                <a:cubicBezTo>
                  <a:pt x="2893838" y="138953"/>
                  <a:pt x="3496729" y="-55219"/>
                  <a:pt x="4068270" y="118450"/>
                </a:cubicBezTo>
                <a:cubicBezTo>
                  <a:pt x="4843588" y="357245"/>
                  <a:pt x="5278875" y="1184587"/>
                  <a:pt x="5041336" y="1960068"/>
                </a:cubicBezTo>
                <a:cubicBezTo>
                  <a:pt x="4921964" y="2347206"/>
                  <a:pt x="4660309" y="2651127"/>
                  <a:pt x="4326308" y="2827209"/>
                </a:cubicBezTo>
                <a:cubicBezTo>
                  <a:pt x="4044154" y="3004496"/>
                  <a:pt x="3907901" y="3211934"/>
                  <a:pt x="3843995" y="3355453"/>
                </a:cubicBezTo>
                <a:cubicBezTo>
                  <a:pt x="3840377" y="3368719"/>
                  <a:pt x="3836760" y="3381986"/>
                  <a:pt x="3833143" y="3396458"/>
                </a:cubicBezTo>
                <a:cubicBezTo>
                  <a:pt x="3819879" y="3439875"/>
                  <a:pt x="3806615" y="3480881"/>
                  <a:pt x="3788529" y="3521886"/>
                </a:cubicBezTo>
                <a:cubicBezTo>
                  <a:pt x="3788529" y="3525504"/>
                  <a:pt x="3788529" y="3525504"/>
                  <a:pt x="3788529" y="3525504"/>
                </a:cubicBezTo>
                <a:cubicBezTo>
                  <a:pt x="3442469" y="4416765"/>
                  <a:pt x="2462168" y="4904004"/>
                  <a:pt x="1533716" y="4618173"/>
                </a:cubicBezTo>
                <a:cubicBezTo>
                  <a:pt x="559444" y="4317870"/>
                  <a:pt x="15636" y="3290327"/>
                  <a:pt x="314670" y="2317055"/>
                </a:cubicBezTo>
                <a:cubicBezTo>
                  <a:pt x="321905" y="2300171"/>
                  <a:pt x="325522" y="2283286"/>
                  <a:pt x="331551" y="2266402"/>
                </a:cubicBezTo>
                <a:cubicBezTo>
                  <a:pt x="437660" y="1667001"/>
                  <a:pt x="230266" y="1493332"/>
                  <a:pt x="230266" y="1493332"/>
                </a:cubicBezTo>
                <a:cubicBezTo>
                  <a:pt x="25282" y="1265391"/>
                  <a:pt x="-55505" y="942173"/>
                  <a:pt x="39752" y="632222"/>
                </a:cubicBezTo>
                <a:cubicBezTo>
                  <a:pt x="155356" y="248099"/>
                  <a:pt x="507374" y="918"/>
                  <a:pt x="888844" y="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78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2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0C8F56-5EF6-D947-8F20-821DD12CB3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B92E21-E111-2C43-BC71-9F850BE7B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625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75FE47-A4CC-CE4D-A44C-AFC23BC05F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9699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239652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7907804-241B-6141-823F-D476912F2A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160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039549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1D7EAE-21D1-2049-AE54-F202EE9CBF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82633" y="2019175"/>
            <a:ext cx="4494530" cy="4031292"/>
          </a:xfrm>
          <a:custGeom>
            <a:avLst/>
            <a:gdLst>
              <a:gd name="connsiteX0" fmla="*/ 1907057 w 4494530"/>
              <a:gd name="connsiteY0" fmla="*/ 250908 h 4031292"/>
              <a:gd name="connsiteX1" fmla="*/ 2006824 w 4494530"/>
              <a:gd name="connsiteY1" fmla="*/ 284893 h 4031292"/>
              <a:gd name="connsiteX2" fmla="*/ 2380464 w 4494530"/>
              <a:gd name="connsiteY2" fmla="*/ 515886 h 4031292"/>
              <a:gd name="connsiteX3" fmla="*/ 2726469 w 4494530"/>
              <a:gd name="connsiteY3" fmla="*/ 621988 h 4031292"/>
              <a:gd name="connsiteX4" fmla="*/ 3089055 w 4494530"/>
              <a:gd name="connsiteY4" fmla="*/ 621988 h 4031292"/>
              <a:gd name="connsiteX5" fmla="*/ 4013207 w 4494530"/>
              <a:gd name="connsiteY5" fmla="*/ 762353 h 4031292"/>
              <a:gd name="connsiteX6" fmla="*/ 4484127 w 4494530"/>
              <a:gd name="connsiteY6" fmla="*/ 1375755 h 4031292"/>
              <a:gd name="connsiteX7" fmla="*/ 4259722 w 4494530"/>
              <a:gd name="connsiteY7" fmla="*/ 1906265 h 4031292"/>
              <a:gd name="connsiteX8" fmla="*/ 3847391 w 4494530"/>
              <a:gd name="connsiteY8" fmla="*/ 1634379 h 4031292"/>
              <a:gd name="connsiteX9" fmla="*/ 3080211 w 4494530"/>
              <a:gd name="connsiteY9" fmla="*/ 1095027 h 4031292"/>
              <a:gd name="connsiteX10" fmla="*/ 2475533 w 4494530"/>
              <a:gd name="connsiteY10" fmla="*/ 925927 h 4031292"/>
              <a:gd name="connsiteX11" fmla="*/ 1864221 w 4494530"/>
              <a:gd name="connsiteY11" fmla="*/ 529149 h 4031292"/>
              <a:gd name="connsiteX12" fmla="*/ 1812265 w 4494530"/>
              <a:gd name="connsiteY12" fmla="*/ 284893 h 4031292"/>
              <a:gd name="connsiteX13" fmla="*/ 1907057 w 4494530"/>
              <a:gd name="connsiteY13" fmla="*/ 250908 h 4031292"/>
              <a:gd name="connsiteX14" fmla="*/ 951345 w 4494530"/>
              <a:gd name="connsiteY14" fmla="*/ 1153 h 4031292"/>
              <a:gd name="connsiteX15" fmla="*/ 1327730 w 4494530"/>
              <a:gd name="connsiteY15" fmla="*/ 609430 h 4031292"/>
              <a:gd name="connsiteX16" fmla="*/ 2475598 w 4494530"/>
              <a:gd name="connsiteY16" fmla="*/ 1225466 h 4031292"/>
              <a:gd name="connsiteX17" fmla="*/ 3980999 w 4494530"/>
              <a:gd name="connsiteY17" fmla="*/ 2757261 h 4031292"/>
              <a:gd name="connsiteX18" fmla="*/ 3470712 w 4494530"/>
              <a:gd name="connsiteY18" fmla="*/ 3674125 h 4031292"/>
              <a:gd name="connsiteX19" fmla="*/ 915959 w 4494530"/>
              <a:gd name="connsiteY19" fmla="*/ 3463987 h 4031292"/>
              <a:gd name="connsiteX20" fmla="*/ 87988 w 4494530"/>
              <a:gd name="connsiteY20" fmla="*/ 1005374 h 4031292"/>
              <a:gd name="connsiteX21" fmla="*/ 665797 w 4494530"/>
              <a:gd name="connsiteY21" fmla="*/ 97357 h 4031292"/>
              <a:gd name="connsiteX22" fmla="*/ 951345 w 4494530"/>
              <a:gd name="connsiteY22" fmla="*/ 1153 h 4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94530" h="4031292">
                <a:moveTo>
                  <a:pt x="1907057" y="250908"/>
                </a:moveTo>
                <a:cubicBezTo>
                  <a:pt x="1942984" y="254223"/>
                  <a:pt x="1979740" y="268868"/>
                  <a:pt x="2006824" y="284893"/>
                </a:cubicBezTo>
                <a:cubicBezTo>
                  <a:pt x="2136161" y="357838"/>
                  <a:pt x="2248916" y="450678"/>
                  <a:pt x="2380464" y="515886"/>
                </a:cubicBezTo>
                <a:cubicBezTo>
                  <a:pt x="2488798" y="570043"/>
                  <a:pt x="2607081" y="606515"/>
                  <a:pt x="2726469" y="621988"/>
                </a:cubicBezTo>
                <a:cubicBezTo>
                  <a:pt x="2846962" y="640777"/>
                  <a:pt x="2966350" y="626409"/>
                  <a:pt x="3089055" y="621988"/>
                </a:cubicBezTo>
                <a:cubicBezTo>
                  <a:pt x="3408529" y="613147"/>
                  <a:pt x="3720264" y="615357"/>
                  <a:pt x="4013207" y="762353"/>
                </a:cubicBezTo>
                <a:cubicBezTo>
                  <a:pt x="4255300" y="887244"/>
                  <a:pt x="4441015" y="1102763"/>
                  <a:pt x="4484127" y="1375755"/>
                </a:cubicBezTo>
                <a:cubicBezTo>
                  <a:pt x="4512869" y="1561434"/>
                  <a:pt x="4495182" y="1869793"/>
                  <a:pt x="4259722" y="1906265"/>
                </a:cubicBezTo>
                <a:cubicBezTo>
                  <a:pt x="4087272" y="1932791"/>
                  <a:pt x="3957935" y="1768112"/>
                  <a:pt x="3847391" y="1634379"/>
                </a:cubicBezTo>
                <a:cubicBezTo>
                  <a:pt x="3643989" y="1392334"/>
                  <a:pt x="3376471" y="1204445"/>
                  <a:pt x="3080211" y="1095027"/>
                </a:cubicBezTo>
                <a:cubicBezTo>
                  <a:pt x="2882337" y="1025397"/>
                  <a:pt x="2676724" y="986714"/>
                  <a:pt x="2475533" y="925927"/>
                </a:cubicBezTo>
                <a:cubicBezTo>
                  <a:pt x="2251127" y="857402"/>
                  <a:pt x="2002402" y="726985"/>
                  <a:pt x="1864221" y="529149"/>
                </a:cubicBezTo>
                <a:cubicBezTo>
                  <a:pt x="1823320" y="468361"/>
                  <a:pt x="1752571" y="355628"/>
                  <a:pt x="1812265" y="284893"/>
                </a:cubicBezTo>
                <a:cubicBezTo>
                  <a:pt x="1836032" y="255605"/>
                  <a:pt x="1871130" y="247592"/>
                  <a:pt x="1907057" y="250908"/>
                </a:cubicBezTo>
                <a:close/>
                <a:moveTo>
                  <a:pt x="951345" y="1153"/>
                </a:moveTo>
                <a:cubicBezTo>
                  <a:pt x="1175806" y="23187"/>
                  <a:pt x="1238070" y="356435"/>
                  <a:pt x="1327730" y="609430"/>
                </a:cubicBezTo>
                <a:cubicBezTo>
                  <a:pt x="1491553" y="1065097"/>
                  <a:pt x="2064934" y="1136987"/>
                  <a:pt x="2475598" y="1225466"/>
                </a:cubicBezTo>
                <a:cubicBezTo>
                  <a:pt x="3180701" y="1376986"/>
                  <a:pt x="4064017" y="1929981"/>
                  <a:pt x="3980999" y="2757261"/>
                </a:cubicBezTo>
                <a:cubicBezTo>
                  <a:pt x="3946685" y="3110071"/>
                  <a:pt x="3740799" y="3447398"/>
                  <a:pt x="3470712" y="3674125"/>
                </a:cubicBezTo>
                <a:cubicBezTo>
                  <a:pt x="2722440" y="4299009"/>
                  <a:pt x="1615527" y="4023618"/>
                  <a:pt x="915959" y="3463987"/>
                </a:cubicBezTo>
                <a:cubicBezTo>
                  <a:pt x="198680" y="2889979"/>
                  <a:pt x="-184312" y="1902331"/>
                  <a:pt x="87988" y="1005374"/>
                </a:cubicBezTo>
                <a:cubicBezTo>
                  <a:pt x="187611" y="682425"/>
                  <a:pt x="373572" y="287587"/>
                  <a:pt x="665797" y="97357"/>
                </a:cubicBezTo>
                <a:cubicBezTo>
                  <a:pt x="783683" y="21044"/>
                  <a:pt x="876525" y="-6191"/>
                  <a:pt x="951345" y="115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4019096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912813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3634124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6355435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 hasCustomPrompt="1"/>
          </p:nvPr>
        </p:nvSpPr>
        <p:spPr>
          <a:xfrm>
            <a:off x="9076746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89C42F8-F60A-B54A-9176-2B6EF3B72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BAA725-B48B-364B-BED6-D03C871CA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916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83227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40990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98753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 rtl="0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56517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 rtl="0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4A4338-0EC4-3C42-B43E-4015207BA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6E01338-2221-B34D-AC64-9E7ACA5AC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6745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38852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938852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685766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685766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432680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432680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6179594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6179594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7926508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7926508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673422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9673422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24B460A-69F8-E742-AEC6-DABCC7E30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F562EF1-66A6-9242-8C63-E2AF35D554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9031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028700" y="237981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411980" y="237981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795260" y="237981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06E1D4-1AB0-5E46-8CAC-FCBA7278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867018D-C23C-E442-BAAC-5E781E82E9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35CCEC-286D-B54F-A9B0-C7284C6134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20340" y="407145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AFFE7EB-A688-4A49-B6CC-0968DEBD3C5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3620" y="407145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230CB23-3718-5A42-8CBE-072E0A02C3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86900" y="407145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 rtl="0">
              <a:buNone/>
              <a:defRPr sz="14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42256326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sz="1351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8407400" y="222069"/>
            <a:ext cx="3562790" cy="6413863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221810" y="222069"/>
            <a:ext cx="3567600" cy="6413863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2027061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4D40E-6F80-794A-BBC1-12BA683B49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8482" y="0"/>
            <a:ext cx="7713518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4024566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883497-4988-3B45-8105-8CB483078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4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3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117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A04FC32-4782-3C48-9C55-735625C920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67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CEB10E8-F876-D84F-841C-6BF09AB979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164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962744D-ED26-D24B-A0F6-4B7AE214F1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661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396DE6D-3B7C-FE46-86A6-1F54F9C368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158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A6457B1-BC72-0949-9753-90F1E27C5D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55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532ACFC-F7A1-914D-89E6-5BEDEE09131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0152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0C5E564-2B7A-DA44-B2A2-F4A32C92D0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67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08C4C3-414D-0C49-92A3-513E1FCCC2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64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5961ED7-293B-1F4F-9660-5C4E7BC6282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661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761D979-8E1B-484E-8A4A-FCDAF1FF298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58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39B1B16-AC1E-C844-AA5F-6D011D8E33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55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8BFBA19-E291-974A-8C5C-F612D96D72B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152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5741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A04FC32-4782-3C48-9C55-735625C920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67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CEB10E8-F876-D84F-841C-6BF09AB979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164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962744D-ED26-D24B-A0F6-4B7AE214F1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661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396DE6D-3B7C-FE46-86A6-1F54F9C368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158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A6457B1-BC72-0949-9753-90F1E27C5D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55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532ACFC-F7A1-914D-89E6-5BEDEE09131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0152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0C5E564-2B7A-DA44-B2A2-F4A32C92D0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67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08C4C3-414D-0C49-92A3-513E1FCCC2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64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5961ED7-293B-1F4F-9660-5C4E7BC6282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661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761D979-8E1B-484E-8A4A-FCDAF1FF298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58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39B1B16-AC1E-C844-AA5F-6D011D8E33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55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8BFBA19-E291-974A-8C5C-F612D96D72B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152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785233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0C9D253-C93C-6744-99A8-7756BB01E7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FCAFB030-99F8-6946-9EA5-1F0016B7A6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4107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32A64B76-51D9-F647-8B67-DF11179173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8214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82D1CC7F-1D74-1A41-9004-CC0C4017D8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3217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95423990-F9DD-CD4C-8F3B-0D8CC7D5DF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6429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D9880693-4128-3B42-BCA0-9BEB44CDBA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0536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FE5815C6-1191-CB43-A6E3-A555072B6E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44643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0F1E86D8-8945-EC49-8F38-C6B67019E6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446435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0B09813-CEE5-2C47-9209-4B617FCCCF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446435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58D511CD-A965-6340-94D1-B54F6FE693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44643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7AC62AF-703C-F246-B039-5A9B9228F0B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96429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7D89A7D-85A6-E546-9181-E0E53A84E53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3217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AE97C87-62B0-A447-A08C-A1C746983F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48214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B3B1252F-91A8-E84B-98B7-BFF0870BC3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74107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CF6C1EB8-8B31-B640-A0F6-672725C832E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26F15B68-B0C7-AE41-BB77-F4CF471E610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9F9FFFAC-AB9F-0247-ADB7-30370796F0B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FDBD3E01-BEF9-C946-A7D9-197B15D7ABE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0536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723693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D3115E08-93FF-724F-9825-337817C7C9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0DB268DA-B8D8-D146-BABF-4FD641A8ECD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74107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9F42D7E5-ACE2-1E48-93CE-54522D36185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0D2C8970-5414-C74B-92AC-8ED92E8B85E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8214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1275950-55A9-AF4F-A611-8D6B308ED73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223217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1" name="Picture Placeholder 90">
            <a:extLst>
              <a:ext uri="{FF2B5EF4-FFF2-40B4-BE49-F238E27FC236}">
                <a16:creationId xmlns:a16="http://schemas.microsoft.com/office/drawing/2014/main" id="{065754AD-DAB5-604A-9E34-0C05B4678B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6429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DEA7DD8C-7875-2246-9860-EF0B2F20DEC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70536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207907A7-4024-2A45-8539-55E8B36362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44643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A17693AC-58F0-A649-A5AA-3BF01A0DA3F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74107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98" name="Picture Placeholder 97">
            <a:extLst>
              <a:ext uri="{FF2B5EF4-FFF2-40B4-BE49-F238E27FC236}">
                <a16:creationId xmlns:a16="http://schemas.microsoft.com/office/drawing/2014/main" id="{4F4BD21E-6363-AC4C-9EE6-422665AC709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8214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0" name="Picture Placeholder 99">
            <a:extLst>
              <a:ext uri="{FF2B5EF4-FFF2-40B4-BE49-F238E27FC236}">
                <a16:creationId xmlns:a16="http://schemas.microsoft.com/office/drawing/2014/main" id="{103FD887-B906-F84E-95B5-DB8B72516EC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223217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2" name="Picture Placeholder 101">
            <a:extLst>
              <a:ext uri="{FF2B5EF4-FFF2-40B4-BE49-F238E27FC236}">
                <a16:creationId xmlns:a16="http://schemas.microsoft.com/office/drawing/2014/main" id="{29E727E7-1928-5E49-B7D1-B8FAEE3F576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6429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19C70CD9-BEF6-F540-9702-1CDF6EFB247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0536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A9267E7C-266E-FA42-B065-188166E70CE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44643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DCAE33AD-EF1B-C541-85E4-1FC30AF05CD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446435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64F6EBB4-8C0B-274A-8612-55E53957831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705362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5" name="Picture Placeholder 124">
            <a:extLst>
              <a:ext uri="{FF2B5EF4-FFF2-40B4-BE49-F238E27FC236}">
                <a16:creationId xmlns:a16="http://schemas.microsoft.com/office/drawing/2014/main" id="{111391BF-936B-F441-A1BF-3BF6202A99D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964290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CF1330AD-50E3-8449-8876-6BCC6F6FC21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223217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822A667-642F-9840-B031-02C6AE372C1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482145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72D7BE53-9FEC-E343-943A-38A5C671F9E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741072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45B7E76A-C1D1-D544-A554-D215E9C1CF5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0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2522D03A-2D15-344C-9894-9F7C19F0A45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446435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32" name="Picture Placeholder 131">
            <a:extLst>
              <a:ext uri="{FF2B5EF4-FFF2-40B4-BE49-F238E27FC236}">
                <a16:creationId xmlns:a16="http://schemas.microsoft.com/office/drawing/2014/main" id="{05E569CF-4970-4446-B8F7-9D3065D96E9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64290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A8C334DC-DB0C-F943-88AF-36F6600DD3C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223217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6FED838C-A5F6-764A-AE40-496F51694E4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482145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9" name="Picture Placeholder 128">
            <a:extLst>
              <a:ext uri="{FF2B5EF4-FFF2-40B4-BE49-F238E27FC236}">
                <a16:creationId xmlns:a16="http://schemas.microsoft.com/office/drawing/2014/main" id="{123AF2AD-75CA-354F-BAE0-F4F03B6F6C6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741072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60AC8528-2C33-4849-9459-F06291B4D937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0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38B03C03-AAE9-9947-8853-CE0AA8AB1CF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05362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939572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873F73F0-0088-014A-8BD3-B7503AC9EE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8D55610F-8F99-044D-B60F-30F148B442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35BCE4B8-9869-E34C-8924-AECB7913D0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6B5D7CAB-E7C8-6E4D-8A27-1028E36B4B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2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22AC68C6-CE6C-5842-AB12-E158FA28DE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2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49AD7BE6-69FC-AD45-AD15-0A8D9EFD91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32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2D57255F-3972-CA4A-89C4-3D067C7839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6F997EE4-3C09-C246-ACE0-E6ED3179FB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4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80DC661B-251C-CE49-8869-A67401937E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4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8C588539-E231-A348-B494-B57A3B8ECB3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8012B84E-6110-D048-AD8B-767731FE834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C061B4B1-5F80-3E4B-B724-6CBD6DB391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7F1ABF13-604D-6843-832C-C27B7A99FF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C49DD58C-07FA-884B-9DAE-EA0CEB04850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8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E89E2ED0-5D41-7642-9674-5172AD85E8D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B993C4F5-BBD4-9640-9A6D-8A700E8645E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160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FB0ACFAE-64BB-224F-B31C-8773E1BBAD5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160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98C68FA-7598-6041-B773-5C66235389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160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2570572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4A9F07-6E08-B74A-9091-44173D034CA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416" y="1706455"/>
            <a:ext cx="4606264" cy="4308663"/>
          </a:xfrm>
          <a:custGeom>
            <a:avLst/>
            <a:gdLst>
              <a:gd name="connsiteX0" fmla="*/ 0 w 4606264"/>
              <a:gd name="connsiteY0" fmla="*/ 0 h 4308663"/>
              <a:gd name="connsiteX1" fmla="*/ 4606264 w 4606264"/>
              <a:gd name="connsiteY1" fmla="*/ 0 h 4308663"/>
              <a:gd name="connsiteX2" fmla="*/ 4606264 w 4606264"/>
              <a:gd name="connsiteY2" fmla="*/ 4308663 h 4308663"/>
              <a:gd name="connsiteX3" fmla="*/ 0 w 4606264"/>
              <a:gd name="connsiteY3" fmla="*/ 4308663 h 43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264" h="4308663">
                <a:moveTo>
                  <a:pt x="0" y="0"/>
                </a:moveTo>
                <a:lnTo>
                  <a:pt x="4606264" y="0"/>
                </a:lnTo>
                <a:lnTo>
                  <a:pt x="4606264" y="4308663"/>
                </a:lnTo>
                <a:lnTo>
                  <a:pt x="0" y="4308663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067576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A456607-AF06-BF45-BC1A-0B4E7236C0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7DFE312-2379-D140-91BE-972674C4E6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8339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AE161-753A-4F46-98FF-D5A36979E6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16678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F6DF8A1-BCEA-AC45-8913-B3B245333C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75018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5EB77A0-7429-C548-BD2A-CC788E64FF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5ADE391-8C51-734A-BD65-D7A59EA4DE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58339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20DDBD5-457E-C745-8A1D-F0E718B58C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16678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2266252-57E1-9942-B443-A50E6C85DE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75018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2653908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C691EF3-F19B-174C-B9DE-F4D02E6477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4078" y="1557526"/>
            <a:ext cx="5311161" cy="4606518"/>
          </a:xfrm>
          <a:custGeom>
            <a:avLst/>
            <a:gdLst>
              <a:gd name="connsiteX0" fmla="*/ 0 w 5311161"/>
              <a:gd name="connsiteY0" fmla="*/ 0 h 4606518"/>
              <a:gd name="connsiteX1" fmla="*/ 5311161 w 5311161"/>
              <a:gd name="connsiteY1" fmla="*/ 0 h 4606518"/>
              <a:gd name="connsiteX2" fmla="*/ 5311161 w 5311161"/>
              <a:gd name="connsiteY2" fmla="*/ 2322219 h 4606518"/>
              <a:gd name="connsiteX3" fmla="*/ 5311161 w 5311161"/>
              <a:gd name="connsiteY3" fmla="*/ 4606518 h 4606518"/>
              <a:gd name="connsiteX4" fmla="*/ 2673659 w 5311161"/>
              <a:gd name="connsiteY4" fmla="*/ 4606518 h 4606518"/>
              <a:gd name="connsiteX5" fmla="*/ 2637502 w 5311161"/>
              <a:gd name="connsiteY5" fmla="*/ 4606518 h 4606518"/>
              <a:gd name="connsiteX6" fmla="*/ 0 w 5311161"/>
              <a:gd name="connsiteY6" fmla="*/ 4606518 h 4606518"/>
              <a:gd name="connsiteX7" fmla="*/ 0 w 5311161"/>
              <a:gd name="connsiteY7" fmla="*/ 2322219 h 4606518"/>
              <a:gd name="connsiteX8" fmla="*/ 0 w 5311161"/>
              <a:gd name="connsiteY8" fmla="*/ 2284299 h 460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1161" h="4606518">
                <a:moveTo>
                  <a:pt x="0" y="0"/>
                </a:moveTo>
                <a:lnTo>
                  <a:pt x="5311161" y="0"/>
                </a:lnTo>
                <a:lnTo>
                  <a:pt x="5311161" y="2322219"/>
                </a:lnTo>
                <a:lnTo>
                  <a:pt x="5311161" y="4606518"/>
                </a:lnTo>
                <a:lnTo>
                  <a:pt x="2673659" y="4606518"/>
                </a:lnTo>
                <a:lnTo>
                  <a:pt x="2637502" y="4606518"/>
                </a:lnTo>
                <a:lnTo>
                  <a:pt x="0" y="4606518"/>
                </a:lnTo>
                <a:lnTo>
                  <a:pt x="0" y="2322219"/>
                </a:lnTo>
                <a:lnTo>
                  <a:pt x="0" y="228429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864B2E2-30D8-144B-92C3-CF5F9104DB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0420" y="3879747"/>
            <a:ext cx="2637502" cy="2284299"/>
          </a:xfrm>
          <a:custGeom>
            <a:avLst/>
            <a:gdLst>
              <a:gd name="connsiteX0" fmla="*/ 0 w 2637502"/>
              <a:gd name="connsiteY0" fmla="*/ 0 h 2284299"/>
              <a:gd name="connsiteX1" fmla="*/ 2637502 w 2637502"/>
              <a:gd name="connsiteY1" fmla="*/ 0 h 2284299"/>
              <a:gd name="connsiteX2" fmla="*/ 2637502 w 2637502"/>
              <a:gd name="connsiteY2" fmla="*/ 2284299 h 2284299"/>
              <a:gd name="connsiteX3" fmla="*/ 0 w 2637502"/>
              <a:gd name="connsiteY3" fmla="*/ 2284299 h 228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7502" h="2284299">
                <a:moveTo>
                  <a:pt x="0" y="0"/>
                </a:moveTo>
                <a:lnTo>
                  <a:pt x="2637502" y="0"/>
                </a:lnTo>
                <a:lnTo>
                  <a:pt x="2637502" y="2284299"/>
                </a:lnTo>
                <a:lnTo>
                  <a:pt x="0" y="228429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535536-35FB-554B-9A4E-A7A410A852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0420" y="1557528"/>
            <a:ext cx="2637502" cy="2284299"/>
          </a:xfrm>
          <a:custGeom>
            <a:avLst/>
            <a:gdLst>
              <a:gd name="connsiteX0" fmla="*/ 0 w 2637502"/>
              <a:gd name="connsiteY0" fmla="*/ 0 h 2284299"/>
              <a:gd name="connsiteX1" fmla="*/ 2637502 w 2637502"/>
              <a:gd name="connsiteY1" fmla="*/ 0 h 2284299"/>
              <a:gd name="connsiteX2" fmla="*/ 2637502 w 2637502"/>
              <a:gd name="connsiteY2" fmla="*/ 2284299 h 2284299"/>
              <a:gd name="connsiteX3" fmla="*/ 0 w 2637502"/>
              <a:gd name="connsiteY3" fmla="*/ 2284299 h 228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7502" h="2284299">
                <a:moveTo>
                  <a:pt x="0" y="0"/>
                </a:moveTo>
                <a:lnTo>
                  <a:pt x="2637502" y="0"/>
                </a:lnTo>
                <a:lnTo>
                  <a:pt x="2637502" y="2284299"/>
                </a:lnTo>
                <a:lnTo>
                  <a:pt x="0" y="228429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EA7288-652E-DD47-AA62-388E317631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2" y="1557528"/>
            <a:ext cx="2637502" cy="4606519"/>
          </a:xfrm>
          <a:custGeom>
            <a:avLst/>
            <a:gdLst>
              <a:gd name="connsiteX0" fmla="*/ 0 w 2637502"/>
              <a:gd name="connsiteY0" fmla="*/ 0 h 4606519"/>
              <a:gd name="connsiteX1" fmla="*/ 2637502 w 2637502"/>
              <a:gd name="connsiteY1" fmla="*/ 0 h 4606519"/>
              <a:gd name="connsiteX2" fmla="*/ 2637502 w 2637502"/>
              <a:gd name="connsiteY2" fmla="*/ 2104619 h 4606519"/>
              <a:gd name="connsiteX3" fmla="*/ 2637502 w 2637502"/>
              <a:gd name="connsiteY3" fmla="*/ 2284299 h 4606519"/>
              <a:gd name="connsiteX4" fmla="*/ 2637502 w 2637502"/>
              <a:gd name="connsiteY4" fmla="*/ 4606519 h 4606519"/>
              <a:gd name="connsiteX5" fmla="*/ 0 w 2637502"/>
              <a:gd name="connsiteY5" fmla="*/ 4606519 h 4606519"/>
              <a:gd name="connsiteX6" fmla="*/ 0 w 2637502"/>
              <a:gd name="connsiteY6" fmla="*/ 2284299 h 4606519"/>
              <a:gd name="connsiteX7" fmla="*/ 0 w 2637502"/>
              <a:gd name="connsiteY7" fmla="*/ 2104619 h 460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02" h="4606519">
                <a:moveTo>
                  <a:pt x="0" y="0"/>
                </a:moveTo>
                <a:lnTo>
                  <a:pt x="2637502" y="0"/>
                </a:lnTo>
                <a:lnTo>
                  <a:pt x="2637502" y="2104619"/>
                </a:lnTo>
                <a:lnTo>
                  <a:pt x="2637502" y="2284299"/>
                </a:lnTo>
                <a:lnTo>
                  <a:pt x="2637502" y="4606519"/>
                </a:lnTo>
                <a:lnTo>
                  <a:pt x="0" y="4606519"/>
                </a:lnTo>
                <a:lnTo>
                  <a:pt x="0" y="2284299"/>
                </a:lnTo>
                <a:lnTo>
                  <a:pt x="0" y="210461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434749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B09DEE50-BFC3-1F43-A3A5-7159BB47E56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05599" y="2324986"/>
            <a:ext cx="4688539" cy="2977116"/>
          </a:xfrm>
          <a:custGeom>
            <a:avLst/>
            <a:gdLst>
              <a:gd name="connsiteX0" fmla="*/ 0 w 5620407"/>
              <a:gd name="connsiteY0" fmla="*/ 0 h 3570890"/>
              <a:gd name="connsiteX1" fmla="*/ 5620407 w 5620407"/>
              <a:gd name="connsiteY1" fmla="*/ 0 h 3570890"/>
              <a:gd name="connsiteX2" fmla="*/ 5620407 w 5620407"/>
              <a:gd name="connsiteY2" fmla="*/ 3570890 h 3570890"/>
              <a:gd name="connsiteX3" fmla="*/ 0 w 5620407"/>
              <a:gd name="connsiteY3" fmla="*/ 3570890 h 35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0407" h="3570890">
                <a:moveTo>
                  <a:pt x="0" y="0"/>
                </a:moveTo>
                <a:lnTo>
                  <a:pt x="5620407" y="0"/>
                </a:lnTo>
                <a:lnTo>
                  <a:pt x="5620407" y="3570890"/>
                </a:lnTo>
                <a:lnTo>
                  <a:pt x="0" y="357089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667401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F5690E-1E58-C24E-88B0-5324F021FE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942FF0-16BC-5640-BDC3-0FA809D4DA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85796" y="541141"/>
            <a:ext cx="5620407" cy="3570890"/>
          </a:xfrm>
          <a:custGeom>
            <a:avLst/>
            <a:gdLst>
              <a:gd name="connsiteX0" fmla="*/ 0 w 5620407"/>
              <a:gd name="connsiteY0" fmla="*/ 0 h 3570890"/>
              <a:gd name="connsiteX1" fmla="*/ 5620407 w 5620407"/>
              <a:gd name="connsiteY1" fmla="*/ 0 h 3570890"/>
              <a:gd name="connsiteX2" fmla="*/ 5620407 w 5620407"/>
              <a:gd name="connsiteY2" fmla="*/ 3570890 h 3570890"/>
              <a:gd name="connsiteX3" fmla="*/ 0 w 5620407"/>
              <a:gd name="connsiteY3" fmla="*/ 3570890 h 35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0407" h="3570890">
                <a:moveTo>
                  <a:pt x="0" y="0"/>
                </a:moveTo>
                <a:lnTo>
                  <a:pt x="5620407" y="0"/>
                </a:lnTo>
                <a:lnTo>
                  <a:pt x="5620407" y="3570890"/>
                </a:lnTo>
                <a:lnTo>
                  <a:pt x="0" y="357089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77452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34B1AE-A4DC-FC41-BF9A-CFBC3FA97F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4731" y="1314256"/>
            <a:ext cx="4791972" cy="4355002"/>
          </a:xfrm>
          <a:custGeom>
            <a:avLst/>
            <a:gdLst>
              <a:gd name="connsiteX0" fmla="*/ 1527146 w 4791972"/>
              <a:gd name="connsiteY0" fmla="*/ 374 h 4355002"/>
              <a:gd name="connsiteX1" fmla="*/ 2151617 w 4791972"/>
              <a:gd name="connsiteY1" fmla="*/ 176053 h 4355002"/>
              <a:gd name="connsiteX2" fmla="*/ 2692537 w 4791972"/>
              <a:gd name="connsiteY2" fmla="*/ 682858 h 4355002"/>
              <a:gd name="connsiteX3" fmla="*/ 2695330 w 4791972"/>
              <a:gd name="connsiteY3" fmla="*/ 685650 h 4355002"/>
              <a:gd name="connsiteX4" fmla="*/ 3293042 w 4791972"/>
              <a:gd name="connsiteY4" fmla="*/ 1000716 h 4355002"/>
              <a:gd name="connsiteX5" fmla="*/ 3483435 w 4791972"/>
              <a:gd name="connsiteY5" fmla="*/ 1046789 h 4355002"/>
              <a:gd name="connsiteX6" fmla="*/ 4426554 w 4791972"/>
              <a:gd name="connsiteY6" fmla="*/ 1521017 h 4355002"/>
              <a:gd name="connsiteX7" fmla="*/ 4784995 w 4791972"/>
              <a:gd name="connsiteY7" fmla="*/ 2505773 h 4355002"/>
              <a:gd name="connsiteX8" fmla="*/ 4195197 w 4791972"/>
              <a:gd name="connsiteY8" fmla="*/ 3361617 h 4355002"/>
              <a:gd name="connsiteX9" fmla="*/ 3363799 w 4791972"/>
              <a:gd name="connsiteY9" fmla="*/ 3536136 h 4355002"/>
              <a:gd name="connsiteX10" fmla="*/ 2163720 w 4791972"/>
              <a:gd name="connsiteY10" fmla="*/ 3900068 h 4355002"/>
              <a:gd name="connsiteX11" fmla="*/ 1086535 w 4791972"/>
              <a:gd name="connsiteY11" fmla="*/ 4345442 h 4355002"/>
              <a:gd name="connsiteX12" fmla="*/ 351964 w 4791972"/>
              <a:gd name="connsiteY12" fmla="*/ 4182557 h 4355002"/>
              <a:gd name="connsiteX13" fmla="*/ 40 w 4791972"/>
              <a:gd name="connsiteY13" fmla="*/ 3533809 h 4355002"/>
              <a:gd name="connsiteX14" fmla="*/ 660596 w 4791972"/>
              <a:gd name="connsiteY14" fmla="*/ 2144634 h 4355002"/>
              <a:gd name="connsiteX15" fmla="*/ 549339 w 4791972"/>
              <a:gd name="connsiteY15" fmla="*/ 894608 h 4355002"/>
              <a:gd name="connsiteX16" fmla="*/ 1144258 w 4791972"/>
              <a:gd name="connsiteY16" fmla="*/ 83907 h 4355002"/>
              <a:gd name="connsiteX17" fmla="*/ 1527146 w 4791972"/>
              <a:gd name="connsiteY17" fmla="*/ 374 h 435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91972" h="4355002">
                <a:moveTo>
                  <a:pt x="1527146" y="374"/>
                </a:moveTo>
                <a:cubicBezTo>
                  <a:pt x="1746517" y="-5375"/>
                  <a:pt x="1968615" y="55344"/>
                  <a:pt x="2151617" y="176053"/>
                </a:cubicBezTo>
                <a:cubicBezTo>
                  <a:pt x="2357837" y="311480"/>
                  <a:pt x="2512386" y="512061"/>
                  <a:pt x="2692537" y="682858"/>
                </a:cubicBezTo>
                <a:cubicBezTo>
                  <a:pt x="2692537" y="684254"/>
                  <a:pt x="2693934" y="684254"/>
                  <a:pt x="2695330" y="685650"/>
                </a:cubicBezTo>
                <a:cubicBezTo>
                  <a:pt x="2861982" y="843416"/>
                  <a:pt x="3069599" y="950920"/>
                  <a:pt x="3293042" y="1000716"/>
                </a:cubicBezTo>
                <a:cubicBezTo>
                  <a:pt x="3355886" y="1015143"/>
                  <a:pt x="3420126" y="1030966"/>
                  <a:pt x="3483435" y="1046789"/>
                </a:cubicBezTo>
                <a:cubicBezTo>
                  <a:pt x="3828842" y="1134747"/>
                  <a:pt x="4174249" y="1270174"/>
                  <a:pt x="4426554" y="1521017"/>
                </a:cubicBezTo>
                <a:cubicBezTo>
                  <a:pt x="4683979" y="1775583"/>
                  <a:pt x="4825959" y="2147426"/>
                  <a:pt x="4784995" y="2505773"/>
                </a:cubicBezTo>
                <a:cubicBezTo>
                  <a:pt x="4747289" y="2865050"/>
                  <a:pt x="4521052" y="3203851"/>
                  <a:pt x="4195197" y="3361617"/>
                </a:cubicBezTo>
                <a:cubicBezTo>
                  <a:pt x="3939167" y="3484944"/>
                  <a:pt x="3646363" y="3497044"/>
                  <a:pt x="3363799" y="3536136"/>
                </a:cubicBezTo>
                <a:cubicBezTo>
                  <a:pt x="2948567" y="3594310"/>
                  <a:pt x="2541713" y="3717637"/>
                  <a:pt x="2163720" y="3900068"/>
                </a:cubicBezTo>
                <a:cubicBezTo>
                  <a:pt x="1812728" y="4070864"/>
                  <a:pt x="1473838" y="4295646"/>
                  <a:pt x="1086535" y="4345442"/>
                </a:cubicBezTo>
                <a:cubicBezTo>
                  <a:pt x="831437" y="4378019"/>
                  <a:pt x="562374" y="4328223"/>
                  <a:pt x="351964" y="4182557"/>
                </a:cubicBezTo>
                <a:cubicBezTo>
                  <a:pt x="142020" y="4036891"/>
                  <a:pt x="-2753" y="3789771"/>
                  <a:pt x="40" y="3533809"/>
                </a:cubicBezTo>
                <a:cubicBezTo>
                  <a:pt x="5161" y="3014905"/>
                  <a:pt x="560977" y="2653765"/>
                  <a:pt x="660596" y="2144634"/>
                </a:cubicBezTo>
                <a:cubicBezTo>
                  <a:pt x="742060" y="1730906"/>
                  <a:pt x="508375" y="1313455"/>
                  <a:pt x="549339" y="894608"/>
                </a:cubicBezTo>
                <a:cubicBezTo>
                  <a:pt x="583322" y="543707"/>
                  <a:pt x="822593" y="223988"/>
                  <a:pt x="1144258" y="83907"/>
                </a:cubicBezTo>
                <a:cubicBezTo>
                  <a:pt x="1264883" y="31202"/>
                  <a:pt x="1395524" y="3824"/>
                  <a:pt x="1527146" y="37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24838654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C3C1A6-7B0E-7248-8FBC-3EB95868F9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89524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0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0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0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0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CE064B2-E19A-A043-A719-F74C13F2C4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4450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874218-E42A-FC40-8EEF-656DE1F711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9376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E3FCA8-935A-3140-8EF6-242FBDE590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4302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088710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AFB8-1CE4-484C-ACB8-1178FCD1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2E4A4-2406-164D-BD3B-A57F5CBE93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72033E-B8AB-C243-BB5F-3FD999E4D5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5313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1BDA285-99E2-BF45-866B-6B7474F315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32450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5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1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5" y="112149"/>
                  <a:pt x="1464644" y="58297"/>
                  <a:pt x="1474217" y="25353"/>
                </a:cubicBezTo>
                <a:cubicBezTo>
                  <a:pt x="1480598" y="-1257"/>
                  <a:pt x="1506125" y="10"/>
                  <a:pt x="1506125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675243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14259B-52A0-CB4D-8187-C151B9F5DF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17084" y="999521"/>
            <a:ext cx="2351987" cy="4893964"/>
          </a:xfrm>
          <a:custGeom>
            <a:avLst/>
            <a:gdLst>
              <a:gd name="connsiteX0" fmla="*/ 403438 w 2351987"/>
              <a:gd name="connsiteY0" fmla="*/ 12 h 4893964"/>
              <a:gd name="connsiteX1" fmla="*/ 552916 w 2351987"/>
              <a:gd name="connsiteY1" fmla="*/ 12 h 4893964"/>
              <a:gd name="connsiteX2" fmla="*/ 591048 w 2351987"/>
              <a:gd name="connsiteY2" fmla="*/ 30297 h 4893964"/>
              <a:gd name="connsiteX3" fmla="*/ 687140 w 2351987"/>
              <a:gd name="connsiteY3" fmla="*/ 134020 h 4893964"/>
              <a:gd name="connsiteX4" fmla="*/ 1175994 w 2351987"/>
              <a:gd name="connsiteY4" fmla="*/ 134020 h 4893964"/>
              <a:gd name="connsiteX5" fmla="*/ 1664847 w 2351987"/>
              <a:gd name="connsiteY5" fmla="*/ 134020 h 4893964"/>
              <a:gd name="connsiteX6" fmla="*/ 1761704 w 2351987"/>
              <a:gd name="connsiteY6" fmla="*/ 30297 h 4893964"/>
              <a:gd name="connsiteX7" fmla="*/ 1799835 w 2351987"/>
              <a:gd name="connsiteY7" fmla="*/ 12 h 4893964"/>
              <a:gd name="connsiteX8" fmla="*/ 1949313 w 2351987"/>
              <a:gd name="connsiteY8" fmla="*/ 12 h 4893964"/>
              <a:gd name="connsiteX9" fmla="*/ 2351987 w 2351987"/>
              <a:gd name="connsiteY9" fmla="*/ 402794 h 4893964"/>
              <a:gd name="connsiteX10" fmla="*/ 2351987 w 2351987"/>
              <a:gd name="connsiteY10" fmla="*/ 4491182 h 4893964"/>
              <a:gd name="connsiteX11" fmla="*/ 1949313 w 2351987"/>
              <a:gd name="connsiteY11" fmla="*/ 4893964 h 4893964"/>
              <a:gd name="connsiteX12" fmla="*/ 403438 w 2351987"/>
              <a:gd name="connsiteY12" fmla="*/ 4893964 h 4893964"/>
              <a:gd name="connsiteX13" fmla="*/ 0 w 2351987"/>
              <a:gd name="connsiteY13" fmla="*/ 4491182 h 4893964"/>
              <a:gd name="connsiteX14" fmla="*/ 0 w 2351987"/>
              <a:gd name="connsiteY14" fmla="*/ 402794 h 4893964"/>
              <a:gd name="connsiteX15" fmla="*/ 403438 w 2351987"/>
              <a:gd name="connsiteY15" fmla="*/ 12 h 48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987" h="4893964">
                <a:moveTo>
                  <a:pt x="403438" y="12"/>
                </a:moveTo>
                <a:lnTo>
                  <a:pt x="552916" y="12"/>
                </a:lnTo>
                <a:cubicBezTo>
                  <a:pt x="552916" y="12"/>
                  <a:pt x="582658" y="-1503"/>
                  <a:pt x="591048" y="30297"/>
                </a:cubicBezTo>
                <a:cubicBezTo>
                  <a:pt x="601725" y="69665"/>
                  <a:pt x="628418" y="134020"/>
                  <a:pt x="687140" y="134020"/>
                </a:cubicBezTo>
                <a:lnTo>
                  <a:pt x="1175994" y="134020"/>
                </a:lnTo>
                <a:lnTo>
                  <a:pt x="1664847" y="134020"/>
                </a:lnTo>
                <a:cubicBezTo>
                  <a:pt x="1724334" y="134020"/>
                  <a:pt x="1750263" y="69665"/>
                  <a:pt x="1761704" y="30297"/>
                </a:cubicBezTo>
                <a:cubicBezTo>
                  <a:pt x="1769329" y="-1503"/>
                  <a:pt x="1799835" y="12"/>
                  <a:pt x="1799835" y="12"/>
                </a:cubicBezTo>
                <a:lnTo>
                  <a:pt x="1949313" y="12"/>
                </a:lnTo>
                <a:cubicBezTo>
                  <a:pt x="2171242" y="12"/>
                  <a:pt x="2351987" y="180204"/>
                  <a:pt x="2351987" y="402794"/>
                </a:cubicBezTo>
                <a:lnTo>
                  <a:pt x="2351987" y="4491182"/>
                </a:lnTo>
                <a:cubicBezTo>
                  <a:pt x="2351987" y="4713772"/>
                  <a:pt x="2171242" y="4893964"/>
                  <a:pt x="1949313" y="4893964"/>
                </a:cubicBezTo>
                <a:lnTo>
                  <a:pt x="403438" y="4893964"/>
                </a:lnTo>
                <a:cubicBezTo>
                  <a:pt x="180747" y="4893964"/>
                  <a:pt x="0" y="4713772"/>
                  <a:pt x="0" y="4491182"/>
                </a:cubicBezTo>
                <a:lnTo>
                  <a:pt x="0" y="402794"/>
                </a:lnTo>
                <a:cubicBezTo>
                  <a:pt x="0" y="180204"/>
                  <a:pt x="180747" y="12"/>
                  <a:pt x="403438" y="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80AB16-E05F-3D44-B224-7E34771C1D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9632" y="999521"/>
            <a:ext cx="2351987" cy="4893964"/>
          </a:xfrm>
          <a:custGeom>
            <a:avLst/>
            <a:gdLst>
              <a:gd name="connsiteX0" fmla="*/ 403438 w 2351987"/>
              <a:gd name="connsiteY0" fmla="*/ 12 h 4893964"/>
              <a:gd name="connsiteX1" fmla="*/ 552916 w 2351987"/>
              <a:gd name="connsiteY1" fmla="*/ 12 h 4893964"/>
              <a:gd name="connsiteX2" fmla="*/ 591048 w 2351987"/>
              <a:gd name="connsiteY2" fmla="*/ 30297 h 4893964"/>
              <a:gd name="connsiteX3" fmla="*/ 687140 w 2351987"/>
              <a:gd name="connsiteY3" fmla="*/ 134020 h 4893964"/>
              <a:gd name="connsiteX4" fmla="*/ 1175994 w 2351987"/>
              <a:gd name="connsiteY4" fmla="*/ 134020 h 4893964"/>
              <a:gd name="connsiteX5" fmla="*/ 1664847 w 2351987"/>
              <a:gd name="connsiteY5" fmla="*/ 134020 h 4893964"/>
              <a:gd name="connsiteX6" fmla="*/ 1761704 w 2351987"/>
              <a:gd name="connsiteY6" fmla="*/ 30297 h 4893964"/>
              <a:gd name="connsiteX7" fmla="*/ 1799835 w 2351987"/>
              <a:gd name="connsiteY7" fmla="*/ 12 h 4893964"/>
              <a:gd name="connsiteX8" fmla="*/ 1949313 w 2351987"/>
              <a:gd name="connsiteY8" fmla="*/ 12 h 4893964"/>
              <a:gd name="connsiteX9" fmla="*/ 2351987 w 2351987"/>
              <a:gd name="connsiteY9" fmla="*/ 402794 h 4893964"/>
              <a:gd name="connsiteX10" fmla="*/ 2351987 w 2351987"/>
              <a:gd name="connsiteY10" fmla="*/ 4491182 h 4893964"/>
              <a:gd name="connsiteX11" fmla="*/ 1949313 w 2351987"/>
              <a:gd name="connsiteY11" fmla="*/ 4893964 h 4893964"/>
              <a:gd name="connsiteX12" fmla="*/ 403438 w 2351987"/>
              <a:gd name="connsiteY12" fmla="*/ 4893964 h 4893964"/>
              <a:gd name="connsiteX13" fmla="*/ 0 w 2351987"/>
              <a:gd name="connsiteY13" fmla="*/ 4491182 h 4893964"/>
              <a:gd name="connsiteX14" fmla="*/ 0 w 2351987"/>
              <a:gd name="connsiteY14" fmla="*/ 402794 h 4893964"/>
              <a:gd name="connsiteX15" fmla="*/ 403438 w 2351987"/>
              <a:gd name="connsiteY15" fmla="*/ 12 h 48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987" h="4893964">
                <a:moveTo>
                  <a:pt x="403438" y="12"/>
                </a:moveTo>
                <a:lnTo>
                  <a:pt x="552916" y="12"/>
                </a:lnTo>
                <a:cubicBezTo>
                  <a:pt x="552916" y="12"/>
                  <a:pt x="582658" y="-1503"/>
                  <a:pt x="591048" y="30297"/>
                </a:cubicBezTo>
                <a:cubicBezTo>
                  <a:pt x="601725" y="69665"/>
                  <a:pt x="628417" y="134020"/>
                  <a:pt x="687140" y="134020"/>
                </a:cubicBezTo>
                <a:lnTo>
                  <a:pt x="1175994" y="134020"/>
                </a:lnTo>
                <a:lnTo>
                  <a:pt x="1664847" y="134020"/>
                </a:lnTo>
                <a:cubicBezTo>
                  <a:pt x="1724334" y="134020"/>
                  <a:pt x="1750263" y="69665"/>
                  <a:pt x="1761704" y="30297"/>
                </a:cubicBezTo>
                <a:cubicBezTo>
                  <a:pt x="1769329" y="-1503"/>
                  <a:pt x="1799835" y="12"/>
                  <a:pt x="1799835" y="12"/>
                </a:cubicBezTo>
                <a:lnTo>
                  <a:pt x="1949313" y="12"/>
                </a:lnTo>
                <a:cubicBezTo>
                  <a:pt x="2171242" y="12"/>
                  <a:pt x="2351987" y="180204"/>
                  <a:pt x="2351987" y="402794"/>
                </a:cubicBezTo>
                <a:lnTo>
                  <a:pt x="2351987" y="4491182"/>
                </a:lnTo>
                <a:cubicBezTo>
                  <a:pt x="2351987" y="4713772"/>
                  <a:pt x="2171242" y="4893964"/>
                  <a:pt x="1949313" y="4893964"/>
                </a:cubicBezTo>
                <a:lnTo>
                  <a:pt x="403438" y="4893964"/>
                </a:lnTo>
                <a:cubicBezTo>
                  <a:pt x="180747" y="4893964"/>
                  <a:pt x="0" y="4713772"/>
                  <a:pt x="0" y="4491182"/>
                </a:cubicBezTo>
                <a:lnTo>
                  <a:pt x="0" y="402794"/>
                </a:lnTo>
                <a:cubicBezTo>
                  <a:pt x="0" y="180204"/>
                  <a:pt x="180747" y="12"/>
                  <a:pt x="403438" y="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274295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0A16238-8954-2640-A97B-F84444A228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7758" y="-708479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9F8D955-CB55-1442-A4FF-83871F9CA0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17758" y="5531076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5"/>
                  <a:pt x="651236" y="33382"/>
                </a:cubicBezTo>
                <a:cubicBezTo>
                  <a:pt x="663000" y="76760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60"/>
                  <a:pt x="1941102" y="33382"/>
                </a:cubicBezTo>
                <a:cubicBezTo>
                  <a:pt x="1949504" y="-1655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7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7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319D2F7-C005-2247-9634-29A8068483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51813" y="2708363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60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7" y="76760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559DD98-F8FA-EB4A-BD5D-42D0D33018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51813" y="-3531192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7" y="76759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BA2794F-95B6-D246-8ADB-2459F3F1B6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21384" y="-2427290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1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1" y="33382"/>
                </a:cubicBezTo>
                <a:cubicBezTo>
                  <a:pt x="1949503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3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3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E23C8C5-6871-CE4B-AC74-92E1DA4C39C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21384" y="3812265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1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1" y="33382"/>
                </a:cubicBezTo>
                <a:cubicBezTo>
                  <a:pt x="1949503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3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3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EB5887E-9E71-CF49-83E1-DB5DB1CEC0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90955" y="5322115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5"/>
                  <a:pt x="651236" y="33382"/>
                </a:cubicBezTo>
                <a:cubicBezTo>
                  <a:pt x="663000" y="76760"/>
                  <a:pt x="692410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60"/>
                  <a:pt x="1941102" y="33382"/>
                </a:cubicBezTo>
                <a:cubicBezTo>
                  <a:pt x="1949504" y="-1655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D0CF9C9-11AC-FE45-BE8B-6A6CC09723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90955" y="-917440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0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2247551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6C5C380-EB4B-7748-8F51-1F1A13A273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7666" y="-828729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17A4B2-295A-9744-8B9A-AAC7D1CE5A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77666" y="3819471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360C2F5-BC4F-8D42-8F12-0FF817005D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80943" y="3277030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5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1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5" y="112149"/>
                  <a:pt x="1464644" y="58297"/>
                  <a:pt x="1474217" y="25353"/>
                </a:cubicBezTo>
                <a:cubicBezTo>
                  <a:pt x="1480598" y="-1257"/>
                  <a:pt x="1506125" y="10"/>
                  <a:pt x="1506125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E5BF195-9212-E442-8FE3-1C4EB96250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84220" y="4494433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50 h 4095335"/>
              <a:gd name="connsiteX4" fmla="*/ 984087 w 1968174"/>
              <a:gd name="connsiteY4" fmla="*/ 112150 h 4095335"/>
              <a:gd name="connsiteX5" fmla="*/ 1393166 w 1968174"/>
              <a:gd name="connsiteY5" fmla="*/ 112150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0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0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50"/>
                  <a:pt x="575008" y="112150"/>
                </a:cubicBezTo>
                <a:lnTo>
                  <a:pt x="984087" y="112150"/>
                </a:lnTo>
                <a:lnTo>
                  <a:pt x="1393166" y="112150"/>
                </a:lnTo>
                <a:cubicBezTo>
                  <a:pt x="1442946" y="112150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0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0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4E08359-87D3-DE41-9C5C-9301D42FF5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484220" y="-153767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0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0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0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0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A84BE41-A743-9B44-BB44-2C7A0CAFBA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0943" y="-1371170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5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1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5" y="112149"/>
                  <a:pt x="1464644" y="58297"/>
                  <a:pt x="1474217" y="25353"/>
                </a:cubicBezTo>
                <a:cubicBezTo>
                  <a:pt x="1480598" y="-1257"/>
                  <a:pt x="1506125" y="10"/>
                  <a:pt x="1506125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641905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57C3A38-2BCF-9E45-A8B7-6820554BD4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30400" y="-1079256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FA27CBD-0634-9A49-9BED-0D99305F58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39239" y="1735048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A51ABB00-BDCE-5F47-847A-3CB2359D0D9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39239" y="454935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B7CAB71-F229-6847-8D3A-444A8D3B1C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83577" y="5288655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5711D2FA-C638-634C-83B4-789CDBD88E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3577" y="2474350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86043ABA-5226-8743-B98A-104B17B99F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92416" y="-339954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1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4EF7B9AA-3370-6A40-B226-F910997DE8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28461" y="-1903957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9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5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F57547E-A60E-D049-9154-E72F945D2D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919622" y="91783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4CB693CA-19FC-FD47-A6B5-9CD6F0432D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9622" y="373962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A251B4A-EE78-4B49-9F45-C79E456824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919622" y="6561414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9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5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419A248-E9DC-6644-818E-E20D8DF8AD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592796" y="6561414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8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4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DE44CC24-97A5-C842-B51A-245A6AB1D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796" y="373962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DDC4A89D-9732-554C-89C9-41CD73FE8D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92796" y="91783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C8753BE-AD3C-7E49-91E7-5021EB321F4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601635" y="-1903957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8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4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1A238FC3-6C91-4142-AE96-318A5669D90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133231" y="-1079256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FD70FCED-6D75-BA41-A916-F1B44B466A6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124392" y="1735048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46FEC802-7E24-E544-8BA7-3FBFA8C4C4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124392" y="454935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C6B6D615-878B-CC4F-99F1-37AC81EBE47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56751" y="5288655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10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3EBC0DD-8BB4-6F45-A026-A38290C40F4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56751" y="2474350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10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7C45E483-E1B9-734A-842F-E892336E05C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65590" y="-339954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1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10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3762353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-6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7EF023B2-B9E6-4E47-B7C6-8C6C4EBC19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910825">
            <a:off x="4062619" y="-2360717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3 h 2968479"/>
              <a:gd name="connsiteX2" fmla="*/ 335374 w 1426637"/>
              <a:gd name="connsiteY2" fmla="*/ 12 h 2968479"/>
              <a:gd name="connsiteX3" fmla="*/ 358504 w 1426637"/>
              <a:gd name="connsiteY3" fmla="*/ 18382 h 2968479"/>
              <a:gd name="connsiteX4" fmla="*/ 416790 w 1426637"/>
              <a:gd name="connsiteY4" fmla="*/ 81295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2"/>
                </a:lnTo>
                <a:cubicBezTo>
                  <a:pt x="335374" y="12"/>
                  <a:pt x="353415" y="-906"/>
                  <a:pt x="358504" y="18382"/>
                </a:cubicBezTo>
                <a:cubicBezTo>
                  <a:pt x="364981" y="42261"/>
                  <a:pt x="381172" y="81296"/>
                  <a:pt x="416790" y="81295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2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7" y="109301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6" y="2968471"/>
                  <a:pt x="1182393" y="2968472"/>
                </a:cubicBezTo>
                <a:lnTo>
                  <a:pt x="244730" y="2968479"/>
                </a:lnTo>
                <a:cubicBezTo>
                  <a:pt x="109655" y="2968480"/>
                  <a:pt x="21" y="2859184"/>
                  <a:pt x="20" y="2724170"/>
                </a:cubicBezTo>
                <a:lnTo>
                  <a:pt x="1" y="244326"/>
                </a:lnTo>
                <a:cubicBezTo>
                  <a:pt x="0" y="126189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B48ECEDA-730F-BF48-8582-9763CCDDB0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910825">
            <a:off x="277707" y="-2352566"/>
            <a:ext cx="1426636" cy="2968479"/>
          </a:xfrm>
          <a:custGeom>
            <a:avLst/>
            <a:gdLst>
              <a:gd name="connsiteX0" fmla="*/ 195411 w 1426636"/>
              <a:gd name="connsiteY0" fmla="*/ 4974 h 2968479"/>
              <a:gd name="connsiteX1" fmla="*/ 244707 w 1426636"/>
              <a:gd name="connsiteY1" fmla="*/ 13 h 2968479"/>
              <a:gd name="connsiteX2" fmla="*/ 335374 w 1426636"/>
              <a:gd name="connsiteY2" fmla="*/ 13 h 2968479"/>
              <a:gd name="connsiteX3" fmla="*/ 358504 w 1426636"/>
              <a:gd name="connsiteY3" fmla="*/ 18382 h 2968479"/>
              <a:gd name="connsiteX4" fmla="*/ 416790 w 1426636"/>
              <a:gd name="connsiteY4" fmla="*/ 81295 h 2968479"/>
              <a:gd name="connsiteX5" fmla="*/ 713308 w 1426636"/>
              <a:gd name="connsiteY5" fmla="*/ 81293 h 2968479"/>
              <a:gd name="connsiteX6" fmla="*/ 1009826 w 1426636"/>
              <a:gd name="connsiteY6" fmla="*/ 81291 h 2968479"/>
              <a:gd name="connsiteX7" fmla="*/ 1068574 w 1426636"/>
              <a:gd name="connsiteY7" fmla="*/ 18377 h 2968479"/>
              <a:gd name="connsiteX8" fmla="*/ 1091703 w 1426636"/>
              <a:gd name="connsiteY8" fmla="*/ 7 h 2968479"/>
              <a:gd name="connsiteX9" fmla="*/ 1182370 w 1426636"/>
              <a:gd name="connsiteY9" fmla="*/ 6 h 2968479"/>
              <a:gd name="connsiteX10" fmla="*/ 1426617 w 1426636"/>
              <a:gd name="connsiteY10" fmla="*/ 244315 h 2968479"/>
              <a:gd name="connsiteX11" fmla="*/ 1426636 w 1426636"/>
              <a:gd name="connsiteY11" fmla="*/ 2724159 h 2968479"/>
              <a:gd name="connsiteX12" fmla="*/ 1182392 w 1426636"/>
              <a:gd name="connsiteY12" fmla="*/ 2968472 h 2968479"/>
              <a:gd name="connsiteX13" fmla="*/ 244730 w 1426636"/>
              <a:gd name="connsiteY13" fmla="*/ 2968479 h 2968479"/>
              <a:gd name="connsiteX14" fmla="*/ 19 w 1426636"/>
              <a:gd name="connsiteY14" fmla="*/ 2724170 h 2968479"/>
              <a:gd name="connsiteX15" fmla="*/ 1 w 1426636"/>
              <a:gd name="connsiteY15" fmla="*/ 244326 h 2968479"/>
              <a:gd name="connsiteX16" fmla="*/ 195411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2"/>
                </a:cubicBezTo>
                <a:cubicBezTo>
                  <a:pt x="364980" y="42261"/>
                  <a:pt x="381171" y="81296"/>
                  <a:pt x="416790" y="81295"/>
                </a:cubicBezTo>
                <a:lnTo>
                  <a:pt x="713308" y="81293"/>
                </a:lnTo>
                <a:lnTo>
                  <a:pt x="1009826" y="81291"/>
                </a:lnTo>
                <a:cubicBezTo>
                  <a:pt x="1045908" y="81291"/>
                  <a:pt x="1061635" y="42256"/>
                  <a:pt x="1068574" y="18377"/>
                </a:cubicBezTo>
                <a:cubicBezTo>
                  <a:pt x="1073199" y="-912"/>
                  <a:pt x="1091703" y="7"/>
                  <a:pt x="1091703" y="7"/>
                </a:cubicBezTo>
                <a:lnTo>
                  <a:pt x="1182370" y="6"/>
                </a:lnTo>
                <a:cubicBezTo>
                  <a:pt x="1316983" y="5"/>
                  <a:pt x="1426617" y="109301"/>
                  <a:pt x="1426617" y="244315"/>
                </a:cubicBezTo>
                <a:lnTo>
                  <a:pt x="1426636" y="2724159"/>
                </a:lnTo>
                <a:cubicBezTo>
                  <a:pt x="1426637" y="2859173"/>
                  <a:pt x="1317006" y="2968471"/>
                  <a:pt x="1182392" y="2968472"/>
                </a:cubicBezTo>
                <a:lnTo>
                  <a:pt x="244730" y="2968479"/>
                </a:lnTo>
                <a:cubicBezTo>
                  <a:pt x="109654" y="2968480"/>
                  <a:pt x="20" y="2859184"/>
                  <a:pt x="19" y="2724170"/>
                </a:cubicBezTo>
                <a:lnTo>
                  <a:pt x="1" y="244326"/>
                </a:lnTo>
                <a:cubicBezTo>
                  <a:pt x="0" y="126189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B3531FC7-64E1-0C47-B670-9AF5BC73F7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910825">
            <a:off x="1813260" y="-1024665"/>
            <a:ext cx="1426636" cy="2968480"/>
          </a:xfrm>
          <a:custGeom>
            <a:avLst/>
            <a:gdLst>
              <a:gd name="connsiteX0" fmla="*/ 195411 w 1426636"/>
              <a:gd name="connsiteY0" fmla="*/ 4974 h 2968480"/>
              <a:gd name="connsiteX1" fmla="*/ 244707 w 1426636"/>
              <a:gd name="connsiteY1" fmla="*/ 14 h 2968480"/>
              <a:gd name="connsiteX2" fmla="*/ 335374 w 1426636"/>
              <a:gd name="connsiteY2" fmla="*/ 13 h 2968480"/>
              <a:gd name="connsiteX3" fmla="*/ 358504 w 1426636"/>
              <a:gd name="connsiteY3" fmla="*/ 18383 h 2968480"/>
              <a:gd name="connsiteX4" fmla="*/ 416790 w 1426636"/>
              <a:gd name="connsiteY4" fmla="*/ 81296 h 2968480"/>
              <a:gd name="connsiteX5" fmla="*/ 713308 w 1426636"/>
              <a:gd name="connsiteY5" fmla="*/ 81294 h 2968480"/>
              <a:gd name="connsiteX6" fmla="*/ 1009826 w 1426636"/>
              <a:gd name="connsiteY6" fmla="*/ 81292 h 2968480"/>
              <a:gd name="connsiteX7" fmla="*/ 1068574 w 1426636"/>
              <a:gd name="connsiteY7" fmla="*/ 18377 h 2968480"/>
              <a:gd name="connsiteX8" fmla="*/ 1091703 w 1426636"/>
              <a:gd name="connsiteY8" fmla="*/ 7 h 2968480"/>
              <a:gd name="connsiteX9" fmla="*/ 1182370 w 1426636"/>
              <a:gd name="connsiteY9" fmla="*/ 7 h 2968480"/>
              <a:gd name="connsiteX10" fmla="*/ 1426618 w 1426636"/>
              <a:gd name="connsiteY10" fmla="*/ 244316 h 2968480"/>
              <a:gd name="connsiteX11" fmla="*/ 1426636 w 1426636"/>
              <a:gd name="connsiteY11" fmla="*/ 2724160 h 2968480"/>
              <a:gd name="connsiteX12" fmla="*/ 1182393 w 1426636"/>
              <a:gd name="connsiteY12" fmla="*/ 2968473 h 2968480"/>
              <a:gd name="connsiteX13" fmla="*/ 244729 w 1426636"/>
              <a:gd name="connsiteY13" fmla="*/ 2968480 h 2968480"/>
              <a:gd name="connsiteX14" fmla="*/ 19 w 1426636"/>
              <a:gd name="connsiteY14" fmla="*/ 2724171 h 2968480"/>
              <a:gd name="connsiteX15" fmla="*/ 1 w 1426636"/>
              <a:gd name="connsiteY15" fmla="*/ 244327 h 2968480"/>
              <a:gd name="connsiteX16" fmla="*/ 195411 w 1426636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80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5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6" y="81292"/>
                </a:lnTo>
                <a:cubicBezTo>
                  <a:pt x="1045908" y="81291"/>
                  <a:pt x="1061636" y="42257"/>
                  <a:pt x="1068574" y="18377"/>
                </a:cubicBezTo>
                <a:cubicBezTo>
                  <a:pt x="1073200" y="-911"/>
                  <a:pt x="1091703" y="7"/>
                  <a:pt x="1091703" y="7"/>
                </a:cubicBezTo>
                <a:lnTo>
                  <a:pt x="1182370" y="7"/>
                </a:lnTo>
                <a:cubicBezTo>
                  <a:pt x="1316983" y="6"/>
                  <a:pt x="1426616" y="109302"/>
                  <a:pt x="1426618" y="244316"/>
                </a:cubicBezTo>
                <a:lnTo>
                  <a:pt x="1426636" y="2724160"/>
                </a:lnTo>
                <a:cubicBezTo>
                  <a:pt x="1426637" y="2859174"/>
                  <a:pt x="1317006" y="2968472"/>
                  <a:pt x="1182393" y="2968473"/>
                </a:cubicBezTo>
                <a:lnTo>
                  <a:pt x="244729" y="2968480"/>
                </a:lnTo>
                <a:cubicBezTo>
                  <a:pt x="109654" y="2968481"/>
                  <a:pt x="20" y="2859185"/>
                  <a:pt x="19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1716A8F7-FE52-C94A-8402-706197DFDC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910825">
            <a:off x="3177909" y="900171"/>
            <a:ext cx="1426637" cy="2968479"/>
          </a:xfrm>
          <a:custGeom>
            <a:avLst/>
            <a:gdLst>
              <a:gd name="connsiteX0" fmla="*/ 195412 w 1426637"/>
              <a:gd name="connsiteY0" fmla="*/ 4974 h 2968479"/>
              <a:gd name="connsiteX1" fmla="*/ 244708 w 1426637"/>
              <a:gd name="connsiteY1" fmla="*/ 13 h 2968479"/>
              <a:gd name="connsiteX2" fmla="*/ 335375 w 1426637"/>
              <a:gd name="connsiteY2" fmla="*/ 13 h 2968479"/>
              <a:gd name="connsiteX3" fmla="*/ 358504 w 1426637"/>
              <a:gd name="connsiteY3" fmla="*/ 18382 h 2968479"/>
              <a:gd name="connsiteX4" fmla="*/ 416790 w 1426637"/>
              <a:gd name="connsiteY4" fmla="*/ 81296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6 h 2968479"/>
              <a:gd name="connsiteX16" fmla="*/ 195412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2" y="4974"/>
                </a:moveTo>
                <a:cubicBezTo>
                  <a:pt x="211336" y="1721"/>
                  <a:pt x="227823" y="13"/>
                  <a:pt x="244708" y="13"/>
                </a:cubicBezTo>
                <a:lnTo>
                  <a:pt x="335375" y="13"/>
                </a:lnTo>
                <a:cubicBezTo>
                  <a:pt x="335375" y="13"/>
                  <a:pt x="353415" y="-906"/>
                  <a:pt x="358504" y="18382"/>
                </a:cubicBezTo>
                <a:cubicBezTo>
                  <a:pt x="364981" y="42261"/>
                  <a:pt x="381171" y="81296"/>
                  <a:pt x="416790" y="81296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7" y="109302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6" y="2968471"/>
                  <a:pt x="1182393" y="2968472"/>
                </a:cubicBezTo>
                <a:lnTo>
                  <a:pt x="244730" y="2968479"/>
                </a:lnTo>
                <a:cubicBezTo>
                  <a:pt x="109655" y="2968480"/>
                  <a:pt x="21" y="2859184"/>
                  <a:pt x="20" y="2724170"/>
                </a:cubicBezTo>
                <a:lnTo>
                  <a:pt x="1" y="244326"/>
                </a:lnTo>
                <a:cubicBezTo>
                  <a:pt x="0" y="126189"/>
                  <a:pt x="83938" y="27741"/>
                  <a:pt x="195412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0561AB30-C96C-144F-AF0E-6F70899E8F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910825">
            <a:off x="2303423" y="4163798"/>
            <a:ext cx="1426637" cy="2968479"/>
          </a:xfrm>
          <a:custGeom>
            <a:avLst/>
            <a:gdLst>
              <a:gd name="connsiteX0" fmla="*/ 195412 w 1426637"/>
              <a:gd name="connsiteY0" fmla="*/ 4974 h 2968479"/>
              <a:gd name="connsiteX1" fmla="*/ 244708 w 1426637"/>
              <a:gd name="connsiteY1" fmla="*/ 14 h 2968479"/>
              <a:gd name="connsiteX2" fmla="*/ 335375 w 1426637"/>
              <a:gd name="connsiteY2" fmla="*/ 13 h 2968479"/>
              <a:gd name="connsiteX3" fmla="*/ 358504 w 1426637"/>
              <a:gd name="connsiteY3" fmla="*/ 18383 h 2968479"/>
              <a:gd name="connsiteX4" fmla="*/ 416790 w 1426637"/>
              <a:gd name="connsiteY4" fmla="*/ 81296 h 2968479"/>
              <a:gd name="connsiteX5" fmla="*/ 713308 w 1426637"/>
              <a:gd name="connsiteY5" fmla="*/ 81293 h 2968479"/>
              <a:gd name="connsiteX6" fmla="*/ 1009826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7 h 2968479"/>
              <a:gd name="connsiteX10" fmla="*/ 1426618 w 1426637"/>
              <a:gd name="connsiteY10" fmla="*/ 244316 h 2968479"/>
              <a:gd name="connsiteX11" fmla="*/ 1426637 w 1426637"/>
              <a:gd name="connsiteY11" fmla="*/ 2724160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1 h 2968479"/>
              <a:gd name="connsiteX15" fmla="*/ 1 w 1426637"/>
              <a:gd name="connsiteY15" fmla="*/ 244326 h 2968479"/>
              <a:gd name="connsiteX16" fmla="*/ 195412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2" y="4974"/>
                </a:moveTo>
                <a:cubicBezTo>
                  <a:pt x="211336" y="1722"/>
                  <a:pt x="227823" y="14"/>
                  <a:pt x="244708" y="14"/>
                </a:cubicBezTo>
                <a:lnTo>
                  <a:pt x="335375" y="13"/>
                </a:lnTo>
                <a:cubicBezTo>
                  <a:pt x="335375" y="13"/>
                  <a:pt x="353415" y="-906"/>
                  <a:pt x="358504" y="18383"/>
                </a:cubicBezTo>
                <a:cubicBezTo>
                  <a:pt x="364981" y="42262"/>
                  <a:pt x="381171" y="81296"/>
                  <a:pt x="416790" y="81296"/>
                </a:cubicBezTo>
                <a:lnTo>
                  <a:pt x="713308" y="81293"/>
                </a:lnTo>
                <a:lnTo>
                  <a:pt x="1009826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4" y="5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8" y="2859174"/>
                  <a:pt x="1317006" y="2968472"/>
                  <a:pt x="1182393" y="2968472"/>
                </a:cubicBezTo>
                <a:lnTo>
                  <a:pt x="244730" y="2968479"/>
                </a:lnTo>
                <a:cubicBezTo>
                  <a:pt x="109655" y="2968481"/>
                  <a:pt x="21" y="2859184"/>
                  <a:pt x="20" y="2724171"/>
                </a:cubicBezTo>
                <a:lnTo>
                  <a:pt x="1" y="244326"/>
                </a:lnTo>
                <a:cubicBezTo>
                  <a:pt x="0" y="126189"/>
                  <a:pt x="83938" y="27741"/>
                  <a:pt x="195412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3" name="Picture Placeholder 112">
            <a:extLst>
              <a:ext uri="{FF2B5EF4-FFF2-40B4-BE49-F238E27FC236}">
                <a16:creationId xmlns:a16="http://schemas.microsoft.com/office/drawing/2014/main" id="{D56B1A17-71FE-7344-AD67-0322D60732A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910825">
            <a:off x="58703" y="5482536"/>
            <a:ext cx="1426636" cy="2968479"/>
          </a:xfrm>
          <a:custGeom>
            <a:avLst/>
            <a:gdLst>
              <a:gd name="connsiteX0" fmla="*/ 195411 w 1426636"/>
              <a:gd name="connsiteY0" fmla="*/ 4974 h 2968479"/>
              <a:gd name="connsiteX1" fmla="*/ 244707 w 1426636"/>
              <a:gd name="connsiteY1" fmla="*/ 14 h 2968479"/>
              <a:gd name="connsiteX2" fmla="*/ 335374 w 1426636"/>
              <a:gd name="connsiteY2" fmla="*/ 13 h 2968479"/>
              <a:gd name="connsiteX3" fmla="*/ 358504 w 1426636"/>
              <a:gd name="connsiteY3" fmla="*/ 18383 h 2968479"/>
              <a:gd name="connsiteX4" fmla="*/ 416790 w 1426636"/>
              <a:gd name="connsiteY4" fmla="*/ 81296 h 2968479"/>
              <a:gd name="connsiteX5" fmla="*/ 713308 w 1426636"/>
              <a:gd name="connsiteY5" fmla="*/ 81294 h 2968479"/>
              <a:gd name="connsiteX6" fmla="*/ 1009826 w 1426636"/>
              <a:gd name="connsiteY6" fmla="*/ 81291 h 2968479"/>
              <a:gd name="connsiteX7" fmla="*/ 1068575 w 1426636"/>
              <a:gd name="connsiteY7" fmla="*/ 18377 h 2968479"/>
              <a:gd name="connsiteX8" fmla="*/ 1091703 w 1426636"/>
              <a:gd name="connsiteY8" fmla="*/ 7 h 2968479"/>
              <a:gd name="connsiteX9" fmla="*/ 1182370 w 1426636"/>
              <a:gd name="connsiteY9" fmla="*/ 7 h 2968479"/>
              <a:gd name="connsiteX10" fmla="*/ 1426618 w 1426636"/>
              <a:gd name="connsiteY10" fmla="*/ 244316 h 2968479"/>
              <a:gd name="connsiteX11" fmla="*/ 1426636 w 1426636"/>
              <a:gd name="connsiteY11" fmla="*/ 2724160 h 2968479"/>
              <a:gd name="connsiteX12" fmla="*/ 1182393 w 1426636"/>
              <a:gd name="connsiteY12" fmla="*/ 2968472 h 2968479"/>
              <a:gd name="connsiteX13" fmla="*/ 244730 w 1426636"/>
              <a:gd name="connsiteY13" fmla="*/ 2968479 h 2968479"/>
              <a:gd name="connsiteX14" fmla="*/ 19 w 1426636"/>
              <a:gd name="connsiteY14" fmla="*/ 2724171 h 2968479"/>
              <a:gd name="connsiteX15" fmla="*/ 1 w 1426636"/>
              <a:gd name="connsiteY15" fmla="*/ 244327 h 2968479"/>
              <a:gd name="connsiteX16" fmla="*/ 195411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6" y="81291"/>
                </a:lnTo>
                <a:cubicBezTo>
                  <a:pt x="1045908" y="81291"/>
                  <a:pt x="1061636" y="42257"/>
                  <a:pt x="1068575" y="18377"/>
                </a:cubicBezTo>
                <a:cubicBezTo>
                  <a:pt x="1073200" y="-911"/>
                  <a:pt x="1091703" y="7"/>
                  <a:pt x="1091703" y="7"/>
                </a:cubicBezTo>
                <a:lnTo>
                  <a:pt x="1182370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6" y="2724160"/>
                </a:lnTo>
                <a:cubicBezTo>
                  <a:pt x="1426637" y="2859174"/>
                  <a:pt x="1317006" y="2968472"/>
                  <a:pt x="1182393" y="2968472"/>
                </a:cubicBezTo>
                <a:lnTo>
                  <a:pt x="244730" y="2968479"/>
                </a:lnTo>
                <a:cubicBezTo>
                  <a:pt x="109655" y="2968481"/>
                  <a:pt x="20" y="2859185"/>
                  <a:pt x="19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4" name="Picture Placeholder 113">
            <a:extLst>
              <a:ext uri="{FF2B5EF4-FFF2-40B4-BE49-F238E27FC236}">
                <a16:creationId xmlns:a16="http://schemas.microsoft.com/office/drawing/2014/main" id="{FED13B6B-B4F1-2242-BA5D-677EBA72DF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910825">
            <a:off x="930870" y="2227566"/>
            <a:ext cx="1426637" cy="2968480"/>
          </a:xfrm>
          <a:custGeom>
            <a:avLst/>
            <a:gdLst>
              <a:gd name="connsiteX0" fmla="*/ 195411 w 1426637"/>
              <a:gd name="connsiteY0" fmla="*/ 4974 h 2968480"/>
              <a:gd name="connsiteX1" fmla="*/ 244708 w 1426637"/>
              <a:gd name="connsiteY1" fmla="*/ 14 h 2968480"/>
              <a:gd name="connsiteX2" fmla="*/ 335375 w 1426637"/>
              <a:gd name="connsiteY2" fmla="*/ 13 h 2968480"/>
              <a:gd name="connsiteX3" fmla="*/ 358504 w 1426637"/>
              <a:gd name="connsiteY3" fmla="*/ 18383 h 2968480"/>
              <a:gd name="connsiteX4" fmla="*/ 416790 w 1426637"/>
              <a:gd name="connsiteY4" fmla="*/ 81296 h 2968480"/>
              <a:gd name="connsiteX5" fmla="*/ 713308 w 1426637"/>
              <a:gd name="connsiteY5" fmla="*/ 81294 h 2968480"/>
              <a:gd name="connsiteX6" fmla="*/ 1009826 w 1426637"/>
              <a:gd name="connsiteY6" fmla="*/ 81292 h 2968480"/>
              <a:gd name="connsiteX7" fmla="*/ 1068575 w 1426637"/>
              <a:gd name="connsiteY7" fmla="*/ 18377 h 2968480"/>
              <a:gd name="connsiteX8" fmla="*/ 1091704 w 1426637"/>
              <a:gd name="connsiteY8" fmla="*/ 7 h 2968480"/>
              <a:gd name="connsiteX9" fmla="*/ 1182370 w 1426637"/>
              <a:gd name="connsiteY9" fmla="*/ 7 h 2968480"/>
              <a:gd name="connsiteX10" fmla="*/ 1426618 w 1426637"/>
              <a:gd name="connsiteY10" fmla="*/ 244316 h 2968480"/>
              <a:gd name="connsiteX11" fmla="*/ 1426637 w 1426637"/>
              <a:gd name="connsiteY11" fmla="*/ 2724160 h 2968480"/>
              <a:gd name="connsiteX12" fmla="*/ 1182393 w 1426637"/>
              <a:gd name="connsiteY12" fmla="*/ 2968473 h 2968480"/>
              <a:gd name="connsiteX13" fmla="*/ 244730 w 1426637"/>
              <a:gd name="connsiteY13" fmla="*/ 2968480 h 2968480"/>
              <a:gd name="connsiteX14" fmla="*/ 20 w 1426637"/>
              <a:gd name="connsiteY14" fmla="*/ 2724171 h 2968480"/>
              <a:gd name="connsiteX15" fmla="*/ 1 w 1426637"/>
              <a:gd name="connsiteY15" fmla="*/ 244327 h 2968480"/>
              <a:gd name="connsiteX16" fmla="*/ 195411 w 1426637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80">
                <a:moveTo>
                  <a:pt x="195411" y="4974"/>
                </a:moveTo>
                <a:cubicBezTo>
                  <a:pt x="211336" y="1722"/>
                  <a:pt x="227823" y="14"/>
                  <a:pt x="244708" y="14"/>
                </a:cubicBezTo>
                <a:lnTo>
                  <a:pt x="335375" y="13"/>
                </a:lnTo>
                <a:cubicBezTo>
                  <a:pt x="335375" y="13"/>
                  <a:pt x="353415" y="-905"/>
                  <a:pt x="358504" y="18383"/>
                </a:cubicBezTo>
                <a:cubicBezTo>
                  <a:pt x="364981" y="42262"/>
                  <a:pt x="381172" y="81296"/>
                  <a:pt x="416790" y="81296"/>
                </a:cubicBezTo>
                <a:lnTo>
                  <a:pt x="713308" y="81294"/>
                </a:lnTo>
                <a:lnTo>
                  <a:pt x="1009826" y="81292"/>
                </a:lnTo>
                <a:cubicBezTo>
                  <a:pt x="1045909" y="81291"/>
                  <a:pt x="1061636" y="42257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0" y="7"/>
                </a:lnTo>
                <a:cubicBezTo>
                  <a:pt x="1316984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8" y="2859174"/>
                  <a:pt x="1317006" y="2968472"/>
                  <a:pt x="1182393" y="2968473"/>
                </a:cubicBezTo>
                <a:lnTo>
                  <a:pt x="244730" y="2968480"/>
                </a:lnTo>
                <a:cubicBezTo>
                  <a:pt x="109655" y="2968481"/>
                  <a:pt x="21" y="2859185"/>
                  <a:pt x="20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B4587AFB-AFB7-1C40-9D0A-D6FF189BE2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10825">
            <a:off x="-604682" y="899665"/>
            <a:ext cx="1426637" cy="2968479"/>
          </a:xfrm>
          <a:custGeom>
            <a:avLst/>
            <a:gdLst>
              <a:gd name="connsiteX0" fmla="*/ 195411 w 1426637"/>
              <a:gd name="connsiteY0" fmla="*/ 4973 h 2968479"/>
              <a:gd name="connsiteX1" fmla="*/ 244707 w 1426637"/>
              <a:gd name="connsiteY1" fmla="*/ 13 h 2968479"/>
              <a:gd name="connsiteX2" fmla="*/ 335374 w 1426637"/>
              <a:gd name="connsiteY2" fmla="*/ 12 h 2968479"/>
              <a:gd name="connsiteX3" fmla="*/ 358504 w 1426637"/>
              <a:gd name="connsiteY3" fmla="*/ 18382 h 2968479"/>
              <a:gd name="connsiteX4" fmla="*/ 416790 w 1426637"/>
              <a:gd name="connsiteY4" fmla="*/ 81295 h 2968479"/>
              <a:gd name="connsiteX5" fmla="*/ 713308 w 1426637"/>
              <a:gd name="connsiteY5" fmla="*/ 81293 h 2968479"/>
              <a:gd name="connsiteX6" fmla="*/ 1009826 w 1426637"/>
              <a:gd name="connsiteY6" fmla="*/ 81291 h 2968479"/>
              <a:gd name="connsiteX7" fmla="*/ 1068575 w 1426637"/>
              <a:gd name="connsiteY7" fmla="*/ 18377 h 2968479"/>
              <a:gd name="connsiteX8" fmla="*/ 1091703 w 1426637"/>
              <a:gd name="connsiteY8" fmla="*/ 7 h 2968479"/>
              <a:gd name="connsiteX9" fmla="*/ 1182370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3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3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2"/>
                </a:lnTo>
                <a:cubicBezTo>
                  <a:pt x="335374" y="12"/>
                  <a:pt x="353415" y="-906"/>
                  <a:pt x="358504" y="18382"/>
                </a:cubicBezTo>
                <a:cubicBezTo>
                  <a:pt x="364981" y="42261"/>
                  <a:pt x="381171" y="81295"/>
                  <a:pt x="416790" y="81295"/>
                </a:cubicBezTo>
                <a:lnTo>
                  <a:pt x="713308" y="81293"/>
                </a:lnTo>
                <a:lnTo>
                  <a:pt x="1009826" y="81291"/>
                </a:lnTo>
                <a:cubicBezTo>
                  <a:pt x="1045908" y="81290"/>
                  <a:pt x="1061636" y="42256"/>
                  <a:pt x="1068575" y="18377"/>
                </a:cubicBezTo>
                <a:cubicBezTo>
                  <a:pt x="1073200" y="-912"/>
                  <a:pt x="1091703" y="7"/>
                  <a:pt x="1091703" y="7"/>
                </a:cubicBezTo>
                <a:lnTo>
                  <a:pt x="1182370" y="6"/>
                </a:lnTo>
                <a:cubicBezTo>
                  <a:pt x="1316983" y="5"/>
                  <a:pt x="1426617" y="109301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6" y="2968471"/>
                  <a:pt x="1182393" y="2968472"/>
                </a:cubicBezTo>
                <a:lnTo>
                  <a:pt x="244730" y="2968479"/>
                </a:lnTo>
                <a:cubicBezTo>
                  <a:pt x="109655" y="2968480"/>
                  <a:pt x="21" y="2859184"/>
                  <a:pt x="20" y="2724170"/>
                </a:cubicBezTo>
                <a:lnTo>
                  <a:pt x="1" y="244326"/>
                </a:lnTo>
                <a:cubicBezTo>
                  <a:pt x="0" y="126189"/>
                  <a:pt x="83937" y="27740"/>
                  <a:pt x="195411" y="497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B2460BA8-DCF1-9E48-A378-5FF1A5DE5C6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910825">
            <a:off x="-1476849" y="4154632"/>
            <a:ext cx="1426636" cy="2968480"/>
          </a:xfrm>
          <a:custGeom>
            <a:avLst/>
            <a:gdLst>
              <a:gd name="connsiteX0" fmla="*/ 195411 w 1426636"/>
              <a:gd name="connsiteY0" fmla="*/ 4974 h 2968480"/>
              <a:gd name="connsiteX1" fmla="*/ 244707 w 1426636"/>
              <a:gd name="connsiteY1" fmla="*/ 14 h 2968480"/>
              <a:gd name="connsiteX2" fmla="*/ 335374 w 1426636"/>
              <a:gd name="connsiteY2" fmla="*/ 13 h 2968480"/>
              <a:gd name="connsiteX3" fmla="*/ 358504 w 1426636"/>
              <a:gd name="connsiteY3" fmla="*/ 18383 h 2968480"/>
              <a:gd name="connsiteX4" fmla="*/ 416790 w 1426636"/>
              <a:gd name="connsiteY4" fmla="*/ 81296 h 2968480"/>
              <a:gd name="connsiteX5" fmla="*/ 713308 w 1426636"/>
              <a:gd name="connsiteY5" fmla="*/ 81294 h 2968480"/>
              <a:gd name="connsiteX6" fmla="*/ 1009826 w 1426636"/>
              <a:gd name="connsiteY6" fmla="*/ 81291 h 2968480"/>
              <a:gd name="connsiteX7" fmla="*/ 1068575 w 1426636"/>
              <a:gd name="connsiteY7" fmla="*/ 18377 h 2968480"/>
              <a:gd name="connsiteX8" fmla="*/ 1091703 w 1426636"/>
              <a:gd name="connsiteY8" fmla="*/ 7 h 2968480"/>
              <a:gd name="connsiteX9" fmla="*/ 1182370 w 1426636"/>
              <a:gd name="connsiteY9" fmla="*/ 7 h 2968480"/>
              <a:gd name="connsiteX10" fmla="*/ 1426618 w 1426636"/>
              <a:gd name="connsiteY10" fmla="*/ 244316 h 2968480"/>
              <a:gd name="connsiteX11" fmla="*/ 1426636 w 1426636"/>
              <a:gd name="connsiteY11" fmla="*/ 2724160 h 2968480"/>
              <a:gd name="connsiteX12" fmla="*/ 1182393 w 1426636"/>
              <a:gd name="connsiteY12" fmla="*/ 2968472 h 2968480"/>
              <a:gd name="connsiteX13" fmla="*/ 244730 w 1426636"/>
              <a:gd name="connsiteY13" fmla="*/ 2968480 h 2968480"/>
              <a:gd name="connsiteX14" fmla="*/ 20 w 1426636"/>
              <a:gd name="connsiteY14" fmla="*/ 2724171 h 2968480"/>
              <a:gd name="connsiteX15" fmla="*/ 1 w 1426636"/>
              <a:gd name="connsiteY15" fmla="*/ 244327 h 2968480"/>
              <a:gd name="connsiteX16" fmla="*/ 195411 w 1426636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80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6" y="81291"/>
                </a:lnTo>
                <a:cubicBezTo>
                  <a:pt x="1045908" y="81291"/>
                  <a:pt x="1061636" y="42257"/>
                  <a:pt x="1068575" y="18377"/>
                </a:cubicBezTo>
                <a:cubicBezTo>
                  <a:pt x="1073200" y="-911"/>
                  <a:pt x="1091703" y="7"/>
                  <a:pt x="1091703" y="7"/>
                </a:cubicBezTo>
                <a:lnTo>
                  <a:pt x="1182370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6" y="2724160"/>
                </a:lnTo>
                <a:cubicBezTo>
                  <a:pt x="1426638" y="2859174"/>
                  <a:pt x="1317006" y="2968472"/>
                  <a:pt x="1182393" y="2968472"/>
                </a:cubicBezTo>
                <a:lnTo>
                  <a:pt x="244730" y="2968480"/>
                </a:lnTo>
                <a:cubicBezTo>
                  <a:pt x="109655" y="2968481"/>
                  <a:pt x="20" y="2859185"/>
                  <a:pt x="20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C20D077E-2E45-AA42-8225-4CAA4DE793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910825">
            <a:off x="8514207" y="-207295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3 h 2968479"/>
              <a:gd name="connsiteX2" fmla="*/ 335374 w 1426637"/>
              <a:gd name="connsiteY2" fmla="*/ 13 h 2968479"/>
              <a:gd name="connsiteX3" fmla="*/ 358504 w 1426637"/>
              <a:gd name="connsiteY3" fmla="*/ 18382 h 2968479"/>
              <a:gd name="connsiteX4" fmla="*/ 416790 w 1426637"/>
              <a:gd name="connsiteY4" fmla="*/ 81296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29 w 1426637"/>
              <a:gd name="connsiteY13" fmla="*/ 2968479 h 2968479"/>
              <a:gd name="connsiteX14" fmla="*/ 19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2"/>
                </a:cubicBezTo>
                <a:cubicBezTo>
                  <a:pt x="364981" y="42261"/>
                  <a:pt x="381171" y="81296"/>
                  <a:pt x="416790" y="81296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7" y="109301"/>
                  <a:pt x="1426618" y="244315"/>
                </a:cubicBezTo>
                <a:lnTo>
                  <a:pt x="1426637" y="2724159"/>
                </a:lnTo>
                <a:cubicBezTo>
                  <a:pt x="1426639" y="2859173"/>
                  <a:pt x="1317007" y="2968471"/>
                  <a:pt x="1182393" y="2968472"/>
                </a:cubicBezTo>
                <a:lnTo>
                  <a:pt x="244729" y="2968479"/>
                </a:lnTo>
                <a:cubicBezTo>
                  <a:pt x="109654" y="2968480"/>
                  <a:pt x="20" y="2859184"/>
                  <a:pt x="19" y="2724170"/>
                </a:cubicBezTo>
                <a:lnTo>
                  <a:pt x="1" y="244326"/>
                </a:lnTo>
                <a:cubicBezTo>
                  <a:pt x="0" y="126189"/>
                  <a:pt x="83936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257A1D91-FB99-2448-ACCC-AA0F17D14A1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910825">
            <a:off x="10775479" y="-1540158"/>
            <a:ext cx="1426636" cy="2968479"/>
          </a:xfrm>
          <a:custGeom>
            <a:avLst/>
            <a:gdLst>
              <a:gd name="connsiteX0" fmla="*/ 195410 w 1426636"/>
              <a:gd name="connsiteY0" fmla="*/ 4974 h 2968479"/>
              <a:gd name="connsiteX1" fmla="*/ 244706 w 1426636"/>
              <a:gd name="connsiteY1" fmla="*/ 13 h 2968479"/>
              <a:gd name="connsiteX2" fmla="*/ 335374 w 1426636"/>
              <a:gd name="connsiteY2" fmla="*/ 13 h 2968479"/>
              <a:gd name="connsiteX3" fmla="*/ 358503 w 1426636"/>
              <a:gd name="connsiteY3" fmla="*/ 18382 h 2968479"/>
              <a:gd name="connsiteX4" fmla="*/ 416789 w 1426636"/>
              <a:gd name="connsiteY4" fmla="*/ 81296 h 2968479"/>
              <a:gd name="connsiteX5" fmla="*/ 713308 w 1426636"/>
              <a:gd name="connsiteY5" fmla="*/ 81294 h 2968479"/>
              <a:gd name="connsiteX6" fmla="*/ 1009827 w 1426636"/>
              <a:gd name="connsiteY6" fmla="*/ 81291 h 2968479"/>
              <a:gd name="connsiteX7" fmla="*/ 1068575 w 1426636"/>
              <a:gd name="connsiteY7" fmla="*/ 18377 h 2968479"/>
              <a:gd name="connsiteX8" fmla="*/ 1091704 w 1426636"/>
              <a:gd name="connsiteY8" fmla="*/ 7 h 2968479"/>
              <a:gd name="connsiteX9" fmla="*/ 1182370 w 1426636"/>
              <a:gd name="connsiteY9" fmla="*/ 6 h 2968479"/>
              <a:gd name="connsiteX10" fmla="*/ 1426618 w 1426636"/>
              <a:gd name="connsiteY10" fmla="*/ 244316 h 2968479"/>
              <a:gd name="connsiteX11" fmla="*/ 1426636 w 1426636"/>
              <a:gd name="connsiteY11" fmla="*/ 2724159 h 2968479"/>
              <a:gd name="connsiteX12" fmla="*/ 1182392 w 1426636"/>
              <a:gd name="connsiteY12" fmla="*/ 2968472 h 2968479"/>
              <a:gd name="connsiteX13" fmla="*/ 244729 w 1426636"/>
              <a:gd name="connsiteY13" fmla="*/ 2968479 h 2968479"/>
              <a:gd name="connsiteX14" fmla="*/ 19 w 1426636"/>
              <a:gd name="connsiteY14" fmla="*/ 2724170 h 2968479"/>
              <a:gd name="connsiteX15" fmla="*/ 0 w 1426636"/>
              <a:gd name="connsiteY15" fmla="*/ 244326 h 2968479"/>
              <a:gd name="connsiteX16" fmla="*/ 195410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0" y="4974"/>
                </a:moveTo>
                <a:cubicBezTo>
                  <a:pt x="211335" y="1722"/>
                  <a:pt x="227822" y="14"/>
                  <a:pt x="244706" y="13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3" y="18382"/>
                </a:cubicBezTo>
                <a:cubicBezTo>
                  <a:pt x="364980" y="42261"/>
                  <a:pt x="381171" y="81296"/>
                  <a:pt x="416789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199" y="-911"/>
                  <a:pt x="1091704" y="7"/>
                  <a:pt x="1091704" y="7"/>
                </a:cubicBezTo>
                <a:lnTo>
                  <a:pt x="1182370" y="6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6" y="2724159"/>
                </a:lnTo>
                <a:cubicBezTo>
                  <a:pt x="1426638" y="2859173"/>
                  <a:pt x="1317006" y="2968471"/>
                  <a:pt x="1182392" y="2968472"/>
                </a:cubicBezTo>
                <a:lnTo>
                  <a:pt x="244729" y="2968479"/>
                </a:lnTo>
                <a:cubicBezTo>
                  <a:pt x="109653" y="2968480"/>
                  <a:pt x="20" y="2859184"/>
                  <a:pt x="19" y="2724170"/>
                </a:cubicBezTo>
                <a:lnTo>
                  <a:pt x="0" y="244326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9" name="Picture Placeholder 108">
            <a:extLst>
              <a:ext uri="{FF2B5EF4-FFF2-40B4-BE49-F238E27FC236}">
                <a16:creationId xmlns:a16="http://schemas.microsoft.com/office/drawing/2014/main" id="{89BFA61D-14A1-6843-AFE4-5CC0B8BA1B8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910825">
            <a:off x="12296484" y="-110292"/>
            <a:ext cx="1426637" cy="2968480"/>
          </a:xfrm>
          <a:custGeom>
            <a:avLst/>
            <a:gdLst>
              <a:gd name="connsiteX0" fmla="*/ 195410 w 1426637"/>
              <a:gd name="connsiteY0" fmla="*/ 4974 h 2968480"/>
              <a:gd name="connsiteX1" fmla="*/ 244707 w 1426637"/>
              <a:gd name="connsiteY1" fmla="*/ 14 h 2968480"/>
              <a:gd name="connsiteX2" fmla="*/ 335374 w 1426637"/>
              <a:gd name="connsiteY2" fmla="*/ 13 h 2968480"/>
              <a:gd name="connsiteX3" fmla="*/ 358504 w 1426637"/>
              <a:gd name="connsiteY3" fmla="*/ 18383 h 2968480"/>
              <a:gd name="connsiteX4" fmla="*/ 416790 w 1426637"/>
              <a:gd name="connsiteY4" fmla="*/ 81296 h 2968480"/>
              <a:gd name="connsiteX5" fmla="*/ 713308 w 1426637"/>
              <a:gd name="connsiteY5" fmla="*/ 81294 h 2968480"/>
              <a:gd name="connsiteX6" fmla="*/ 1009827 w 1426637"/>
              <a:gd name="connsiteY6" fmla="*/ 81291 h 2968480"/>
              <a:gd name="connsiteX7" fmla="*/ 1068575 w 1426637"/>
              <a:gd name="connsiteY7" fmla="*/ 18377 h 2968480"/>
              <a:gd name="connsiteX8" fmla="*/ 1091704 w 1426637"/>
              <a:gd name="connsiteY8" fmla="*/ 7 h 2968480"/>
              <a:gd name="connsiteX9" fmla="*/ 1182371 w 1426637"/>
              <a:gd name="connsiteY9" fmla="*/ 7 h 2968480"/>
              <a:gd name="connsiteX10" fmla="*/ 1426618 w 1426637"/>
              <a:gd name="connsiteY10" fmla="*/ 244316 h 2968480"/>
              <a:gd name="connsiteX11" fmla="*/ 1426637 w 1426637"/>
              <a:gd name="connsiteY11" fmla="*/ 2724160 h 2968480"/>
              <a:gd name="connsiteX12" fmla="*/ 1182393 w 1426637"/>
              <a:gd name="connsiteY12" fmla="*/ 2968473 h 2968480"/>
              <a:gd name="connsiteX13" fmla="*/ 244730 w 1426637"/>
              <a:gd name="connsiteY13" fmla="*/ 2968480 h 2968480"/>
              <a:gd name="connsiteX14" fmla="*/ 19 w 1426637"/>
              <a:gd name="connsiteY14" fmla="*/ 2724171 h 2968480"/>
              <a:gd name="connsiteX15" fmla="*/ 0 w 1426637"/>
              <a:gd name="connsiteY15" fmla="*/ 244327 h 2968480"/>
              <a:gd name="connsiteX16" fmla="*/ 195410 w 1426637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80">
                <a:moveTo>
                  <a:pt x="195410" y="4974"/>
                </a:moveTo>
                <a:cubicBezTo>
                  <a:pt x="211335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7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4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9" y="2859174"/>
                  <a:pt x="1317007" y="2968472"/>
                  <a:pt x="1182393" y="2968473"/>
                </a:cubicBezTo>
                <a:lnTo>
                  <a:pt x="244730" y="2968480"/>
                </a:lnTo>
                <a:cubicBezTo>
                  <a:pt x="109654" y="2968481"/>
                  <a:pt x="20" y="2859185"/>
                  <a:pt x="19" y="2724171"/>
                </a:cubicBezTo>
                <a:lnTo>
                  <a:pt x="0" y="244327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D677D8A8-A5F7-A84C-928F-DF93654A8B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rot="910825">
            <a:off x="6759650" y="6299905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3 h 2968479"/>
              <a:gd name="connsiteX2" fmla="*/ 335375 w 1426637"/>
              <a:gd name="connsiteY2" fmla="*/ 12 h 2968479"/>
              <a:gd name="connsiteX3" fmla="*/ 358504 w 1426637"/>
              <a:gd name="connsiteY3" fmla="*/ 18382 h 2968479"/>
              <a:gd name="connsiteX4" fmla="*/ 416790 w 1426637"/>
              <a:gd name="connsiteY4" fmla="*/ 81295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4 w 1426637"/>
              <a:gd name="connsiteY12" fmla="*/ 2968472 h 2968479"/>
              <a:gd name="connsiteX13" fmla="*/ 244730 w 1426637"/>
              <a:gd name="connsiteY13" fmla="*/ 2968479 h 2968479"/>
              <a:gd name="connsiteX14" fmla="*/ 19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5" y="12"/>
                </a:lnTo>
                <a:cubicBezTo>
                  <a:pt x="335375" y="12"/>
                  <a:pt x="353415" y="-906"/>
                  <a:pt x="358504" y="18382"/>
                </a:cubicBezTo>
                <a:cubicBezTo>
                  <a:pt x="364981" y="42261"/>
                  <a:pt x="381171" y="81296"/>
                  <a:pt x="416790" y="81295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7" y="42256"/>
                  <a:pt x="1068575" y="18377"/>
                </a:cubicBezTo>
                <a:cubicBezTo>
                  <a:pt x="1073201" y="-912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8" y="109301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7" y="2968471"/>
                  <a:pt x="1182394" y="2968472"/>
                </a:cubicBezTo>
                <a:lnTo>
                  <a:pt x="244730" y="2968479"/>
                </a:lnTo>
                <a:cubicBezTo>
                  <a:pt x="109655" y="2968480"/>
                  <a:pt x="20" y="2859184"/>
                  <a:pt x="19" y="2724170"/>
                </a:cubicBezTo>
                <a:lnTo>
                  <a:pt x="1" y="244326"/>
                </a:lnTo>
                <a:cubicBezTo>
                  <a:pt x="0" y="126189"/>
                  <a:pt x="83937" y="27740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7" name="Picture Placeholder 116">
            <a:extLst>
              <a:ext uri="{FF2B5EF4-FFF2-40B4-BE49-F238E27FC236}">
                <a16:creationId xmlns:a16="http://schemas.microsoft.com/office/drawing/2014/main" id="{C67E0A67-72FD-9B4F-8AEE-EAE7EC2FF8F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910825">
            <a:off x="9890769" y="1720730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4 h 2968479"/>
              <a:gd name="connsiteX2" fmla="*/ 335374 w 1426637"/>
              <a:gd name="connsiteY2" fmla="*/ 13 h 2968479"/>
              <a:gd name="connsiteX3" fmla="*/ 358504 w 1426637"/>
              <a:gd name="connsiteY3" fmla="*/ 18383 h 2968479"/>
              <a:gd name="connsiteX4" fmla="*/ 416790 w 1426637"/>
              <a:gd name="connsiteY4" fmla="*/ 81296 h 2968479"/>
              <a:gd name="connsiteX5" fmla="*/ 713308 w 1426637"/>
              <a:gd name="connsiteY5" fmla="*/ 81294 h 2968479"/>
              <a:gd name="connsiteX6" fmla="*/ 1009827 w 1426637"/>
              <a:gd name="connsiteY6" fmla="*/ 81291 h 2968479"/>
              <a:gd name="connsiteX7" fmla="*/ 1068576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7 h 2968479"/>
              <a:gd name="connsiteX10" fmla="*/ 1426618 w 1426637"/>
              <a:gd name="connsiteY10" fmla="*/ 244316 h 2968479"/>
              <a:gd name="connsiteX11" fmla="*/ 1426637 w 1426637"/>
              <a:gd name="connsiteY11" fmla="*/ 2724160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7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1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7"/>
                  <a:pt x="1068576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4" y="6"/>
                  <a:pt x="1426618" y="109302"/>
                  <a:pt x="1426618" y="244316"/>
                </a:cubicBezTo>
                <a:lnTo>
                  <a:pt x="1426637" y="2724160"/>
                </a:lnTo>
                <a:cubicBezTo>
                  <a:pt x="1426639" y="2859174"/>
                  <a:pt x="1317007" y="2968472"/>
                  <a:pt x="1182393" y="2968472"/>
                </a:cubicBezTo>
                <a:lnTo>
                  <a:pt x="244730" y="2968479"/>
                </a:lnTo>
                <a:cubicBezTo>
                  <a:pt x="109654" y="2968481"/>
                  <a:pt x="20" y="2859184"/>
                  <a:pt x="20" y="2724170"/>
                </a:cubicBezTo>
                <a:lnTo>
                  <a:pt x="1" y="244327"/>
                </a:lnTo>
                <a:cubicBezTo>
                  <a:pt x="0" y="126189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05E6134D-F184-DB4D-9818-7FABFA2EAEF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rot="910825">
            <a:off x="7631815" y="3044933"/>
            <a:ext cx="1426638" cy="2968480"/>
          </a:xfrm>
          <a:custGeom>
            <a:avLst/>
            <a:gdLst>
              <a:gd name="connsiteX0" fmla="*/ 195412 w 1426638"/>
              <a:gd name="connsiteY0" fmla="*/ 4974 h 2968480"/>
              <a:gd name="connsiteX1" fmla="*/ 244708 w 1426638"/>
              <a:gd name="connsiteY1" fmla="*/ 14 h 2968480"/>
              <a:gd name="connsiteX2" fmla="*/ 335375 w 1426638"/>
              <a:gd name="connsiteY2" fmla="*/ 13 h 2968480"/>
              <a:gd name="connsiteX3" fmla="*/ 358505 w 1426638"/>
              <a:gd name="connsiteY3" fmla="*/ 18383 h 2968480"/>
              <a:gd name="connsiteX4" fmla="*/ 416791 w 1426638"/>
              <a:gd name="connsiteY4" fmla="*/ 81296 h 2968480"/>
              <a:gd name="connsiteX5" fmla="*/ 713309 w 1426638"/>
              <a:gd name="connsiteY5" fmla="*/ 81294 h 2968480"/>
              <a:gd name="connsiteX6" fmla="*/ 1009828 w 1426638"/>
              <a:gd name="connsiteY6" fmla="*/ 81291 h 2968480"/>
              <a:gd name="connsiteX7" fmla="*/ 1068576 w 1426638"/>
              <a:gd name="connsiteY7" fmla="*/ 18377 h 2968480"/>
              <a:gd name="connsiteX8" fmla="*/ 1091705 w 1426638"/>
              <a:gd name="connsiteY8" fmla="*/ 7 h 2968480"/>
              <a:gd name="connsiteX9" fmla="*/ 1182371 w 1426638"/>
              <a:gd name="connsiteY9" fmla="*/ 7 h 2968480"/>
              <a:gd name="connsiteX10" fmla="*/ 1426619 w 1426638"/>
              <a:gd name="connsiteY10" fmla="*/ 244316 h 2968480"/>
              <a:gd name="connsiteX11" fmla="*/ 1426638 w 1426638"/>
              <a:gd name="connsiteY11" fmla="*/ 2724160 h 2968480"/>
              <a:gd name="connsiteX12" fmla="*/ 1182394 w 1426638"/>
              <a:gd name="connsiteY12" fmla="*/ 2968473 h 2968480"/>
              <a:gd name="connsiteX13" fmla="*/ 244730 w 1426638"/>
              <a:gd name="connsiteY13" fmla="*/ 2968480 h 2968480"/>
              <a:gd name="connsiteX14" fmla="*/ 20 w 1426638"/>
              <a:gd name="connsiteY14" fmla="*/ 2724171 h 2968480"/>
              <a:gd name="connsiteX15" fmla="*/ 1 w 1426638"/>
              <a:gd name="connsiteY15" fmla="*/ 244327 h 2968480"/>
              <a:gd name="connsiteX16" fmla="*/ 195412 w 1426638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8" h="2968480">
                <a:moveTo>
                  <a:pt x="195412" y="4974"/>
                </a:moveTo>
                <a:cubicBezTo>
                  <a:pt x="211337" y="1722"/>
                  <a:pt x="227824" y="14"/>
                  <a:pt x="244708" y="14"/>
                </a:cubicBezTo>
                <a:lnTo>
                  <a:pt x="335375" y="13"/>
                </a:lnTo>
                <a:cubicBezTo>
                  <a:pt x="335375" y="13"/>
                  <a:pt x="353416" y="-905"/>
                  <a:pt x="358505" y="18383"/>
                </a:cubicBezTo>
                <a:cubicBezTo>
                  <a:pt x="364981" y="42262"/>
                  <a:pt x="381172" y="81296"/>
                  <a:pt x="416791" y="81296"/>
                </a:cubicBezTo>
                <a:lnTo>
                  <a:pt x="713309" y="81294"/>
                </a:lnTo>
                <a:lnTo>
                  <a:pt x="1009828" y="81291"/>
                </a:lnTo>
                <a:cubicBezTo>
                  <a:pt x="1045910" y="81291"/>
                  <a:pt x="1061637" y="42257"/>
                  <a:pt x="1068576" y="18377"/>
                </a:cubicBezTo>
                <a:cubicBezTo>
                  <a:pt x="1073201" y="-911"/>
                  <a:pt x="1091705" y="7"/>
                  <a:pt x="1091705" y="7"/>
                </a:cubicBezTo>
                <a:lnTo>
                  <a:pt x="1182371" y="7"/>
                </a:lnTo>
                <a:cubicBezTo>
                  <a:pt x="1316984" y="6"/>
                  <a:pt x="1426618" y="109302"/>
                  <a:pt x="1426619" y="244316"/>
                </a:cubicBezTo>
                <a:lnTo>
                  <a:pt x="1426638" y="2724160"/>
                </a:lnTo>
                <a:cubicBezTo>
                  <a:pt x="1426639" y="2859174"/>
                  <a:pt x="1317008" y="2968472"/>
                  <a:pt x="1182394" y="2968473"/>
                </a:cubicBezTo>
                <a:lnTo>
                  <a:pt x="244730" y="2968480"/>
                </a:lnTo>
                <a:cubicBezTo>
                  <a:pt x="109655" y="2968481"/>
                  <a:pt x="21" y="2859184"/>
                  <a:pt x="20" y="2724171"/>
                </a:cubicBezTo>
                <a:lnTo>
                  <a:pt x="1" y="244327"/>
                </a:lnTo>
                <a:cubicBezTo>
                  <a:pt x="0" y="126190"/>
                  <a:pt x="83938" y="27741"/>
                  <a:pt x="195412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19A36036-3823-1949-96FD-B7C4D9AFDC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910825">
            <a:off x="9016283" y="4984358"/>
            <a:ext cx="1426636" cy="2968479"/>
          </a:xfrm>
          <a:custGeom>
            <a:avLst/>
            <a:gdLst>
              <a:gd name="connsiteX0" fmla="*/ 195410 w 1426636"/>
              <a:gd name="connsiteY0" fmla="*/ 4974 h 2968479"/>
              <a:gd name="connsiteX1" fmla="*/ 244706 w 1426636"/>
              <a:gd name="connsiteY1" fmla="*/ 13 h 2968479"/>
              <a:gd name="connsiteX2" fmla="*/ 335374 w 1426636"/>
              <a:gd name="connsiteY2" fmla="*/ 12 h 2968479"/>
              <a:gd name="connsiteX3" fmla="*/ 358503 w 1426636"/>
              <a:gd name="connsiteY3" fmla="*/ 18382 h 2968479"/>
              <a:gd name="connsiteX4" fmla="*/ 416789 w 1426636"/>
              <a:gd name="connsiteY4" fmla="*/ 81295 h 2968479"/>
              <a:gd name="connsiteX5" fmla="*/ 713307 w 1426636"/>
              <a:gd name="connsiteY5" fmla="*/ 81293 h 2968479"/>
              <a:gd name="connsiteX6" fmla="*/ 1009826 w 1426636"/>
              <a:gd name="connsiteY6" fmla="*/ 81291 h 2968479"/>
              <a:gd name="connsiteX7" fmla="*/ 1068575 w 1426636"/>
              <a:gd name="connsiteY7" fmla="*/ 18376 h 2968479"/>
              <a:gd name="connsiteX8" fmla="*/ 1091703 w 1426636"/>
              <a:gd name="connsiteY8" fmla="*/ 7 h 2968479"/>
              <a:gd name="connsiteX9" fmla="*/ 1182370 w 1426636"/>
              <a:gd name="connsiteY9" fmla="*/ 6 h 2968479"/>
              <a:gd name="connsiteX10" fmla="*/ 1426617 w 1426636"/>
              <a:gd name="connsiteY10" fmla="*/ 244315 h 2968479"/>
              <a:gd name="connsiteX11" fmla="*/ 1426636 w 1426636"/>
              <a:gd name="connsiteY11" fmla="*/ 2724159 h 2968479"/>
              <a:gd name="connsiteX12" fmla="*/ 1182392 w 1426636"/>
              <a:gd name="connsiteY12" fmla="*/ 2968472 h 2968479"/>
              <a:gd name="connsiteX13" fmla="*/ 244729 w 1426636"/>
              <a:gd name="connsiteY13" fmla="*/ 2968479 h 2968479"/>
              <a:gd name="connsiteX14" fmla="*/ 19 w 1426636"/>
              <a:gd name="connsiteY14" fmla="*/ 2724170 h 2968479"/>
              <a:gd name="connsiteX15" fmla="*/ 0 w 1426636"/>
              <a:gd name="connsiteY15" fmla="*/ 244326 h 2968479"/>
              <a:gd name="connsiteX16" fmla="*/ 195410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0" y="4974"/>
                </a:moveTo>
                <a:cubicBezTo>
                  <a:pt x="211335" y="1721"/>
                  <a:pt x="227822" y="13"/>
                  <a:pt x="244706" y="13"/>
                </a:cubicBezTo>
                <a:lnTo>
                  <a:pt x="335374" y="12"/>
                </a:lnTo>
                <a:cubicBezTo>
                  <a:pt x="335374" y="12"/>
                  <a:pt x="353415" y="-907"/>
                  <a:pt x="358503" y="18382"/>
                </a:cubicBezTo>
                <a:cubicBezTo>
                  <a:pt x="364980" y="42261"/>
                  <a:pt x="381170" y="81296"/>
                  <a:pt x="416789" y="81295"/>
                </a:cubicBezTo>
                <a:lnTo>
                  <a:pt x="713307" y="81293"/>
                </a:lnTo>
                <a:lnTo>
                  <a:pt x="1009826" y="81291"/>
                </a:lnTo>
                <a:cubicBezTo>
                  <a:pt x="1045908" y="81291"/>
                  <a:pt x="1061636" y="42256"/>
                  <a:pt x="1068575" y="18376"/>
                </a:cubicBezTo>
                <a:cubicBezTo>
                  <a:pt x="1073199" y="-912"/>
                  <a:pt x="1091703" y="7"/>
                  <a:pt x="1091703" y="7"/>
                </a:cubicBezTo>
                <a:lnTo>
                  <a:pt x="1182370" y="6"/>
                </a:lnTo>
                <a:cubicBezTo>
                  <a:pt x="1316983" y="5"/>
                  <a:pt x="1426617" y="109301"/>
                  <a:pt x="1426617" y="244315"/>
                </a:cubicBezTo>
                <a:lnTo>
                  <a:pt x="1426636" y="2724159"/>
                </a:lnTo>
                <a:cubicBezTo>
                  <a:pt x="1426638" y="2859173"/>
                  <a:pt x="1317006" y="2968471"/>
                  <a:pt x="1182392" y="2968472"/>
                </a:cubicBezTo>
                <a:lnTo>
                  <a:pt x="244729" y="2968479"/>
                </a:lnTo>
                <a:cubicBezTo>
                  <a:pt x="109653" y="2968480"/>
                  <a:pt x="19" y="2859184"/>
                  <a:pt x="19" y="2724170"/>
                </a:cubicBezTo>
                <a:lnTo>
                  <a:pt x="0" y="244326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AF8EA655-B9E9-6047-81AB-B5DE685D71A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910825">
            <a:off x="10541928" y="6396908"/>
            <a:ext cx="1426637" cy="2968480"/>
          </a:xfrm>
          <a:custGeom>
            <a:avLst/>
            <a:gdLst>
              <a:gd name="connsiteX0" fmla="*/ 195410 w 1426637"/>
              <a:gd name="connsiteY0" fmla="*/ 4974 h 2968480"/>
              <a:gd name="connsiteX1" fmla="*/ 244707 w 1426637"/>
              <a:gd name="connsiteY1" fmla="*/ 14 h 2968480"/>
              <a:gd name="connsiteX2" fmla="*/ 335374 w 1426637"/>
              <a:gd name="connsiteY2" fmla="*/ 13 h 2968480"/>
              <a:gd name="connsiteX3" fmla="*/ 358504 w 1426637"/>
              <a:gd name="connsiteY3" fmla="*/ 18383 h 2968480"/>
              <a:gd name="connsiteX4" fmla="*/ 416790 w 1426637"/>
              <a:gd name="connsiteY4" fmla="*/ 81296 h 2968480"/>
              <a:gd name="connsiteX5" fmla="*/ 713308 w 1426637"/>
              <a:gd name="connsiteY5" fmla="*/ 81294 h 2968480"/>
              <a:gd name="connsiteX6" fmla="*/ 1009827 w 1426637"/>
              <a:gd name="connsiteY6" fmla="*/ 81291 h 2968480"/>
              <a:gd name="connsiteX7" fmla="*/ 1068575 w 1426637"/>
              <a:gd name="connsiteY7" fmla="*/ 18377 h 2968480"/>
              <a:gd name="connsiteX8" fmla="*/ 1091704 w 1426637"/>
              <a:gd name="connsiteY8" fmla="*/ 7 h 2968480"/>
              <a:gd name="connsiteX9" fmla="*/ 1182371 w 1426637"/>
              <a:gd name="connsiteY9" fmla="*/ 7 h 2968480"/>
              <a:gd name="connsiteX10" fmla="*/ 1426618 w 1426637"/>
              <a:gd name="connsiteY10" fmla="*/ 244316 h 2968480"/>
              <a:gd name="connsiteX11" fmla="*/ 1426637 w 1426637"/>
              <a:gd name="connsiteY11" fmla="*/ 2724160 h 2968480"/>
              <a:gd name="connsiteX12" fmla="*/ 1182393 w 1426637"/>
              <a:gd name="connsiteY12" fmla="*/ 2968473 h 2968480"/>
              <a:gd name="connsiteX13" fmla="*/ 244730 w 1426637"/>
              <a:gd name="connsiteY13" fmla="*/ 2968480 h 2968480"/>
              <a:gd name="connsiteX14" fmla="*/ 19 w 1426637"/>
              <a:gd name="connsiteY14" fmla="*/ 2724170 h 2968480"/>
              <a:gd name="connsiteX15" fmla="*/ 1 w 1426637"/>
              <a:gd name="connsiteY15" fmla="*/ 244327 h 2968480"/>
              <a:gd name="connsiteX16" fmla="*/ 195410 w 1426637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80">
                <a:moveTo>
                  <a:pt x="195410" y="4974"/>
                </a:moveTo>
                <a:cubicBezTo>
                  <a:pt x="211335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7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2"/>
                  <a:pt x="1061636" y="42257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9" y="2859174"/>
                  <a:pt x="1317007" y="2968472"/>
                  <a:pt x="1182393" y="2968473"/>
                </a:cubicBezTo>
                <a:lnTo>
                  <a:pt x="244730" y="2968480"/>
                </a:lnTo>
                <a:cubicBezTo>
                  <a:pt x="109654" y="2968481"/>
                  <a:pt x="20" y="2859184"/>
                  <a:pt x="19" y="2724170"/>
                </a:cubicBezTo>
                <a:lnTo>
                  <a:pt x="1" y="244327"/>
                </a:lnTo>
                <a:cubicBezTo>
                  <a:pt x="0" y="126190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50A3BF4A-94ED-BF43-BB37-FFB16ED3796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910825">
            <a:off x="11414094" y="3141939"/>
            <a:ext cx="1426637" cy="2968479"/>
          </a:xfrm>
          <a:custGeom>
            <a:avLst/>
            <a:gdLst>
              <a:gd name="connsiteX0" fmla="*/ 195410 w 1426637"/>
              <a:gd name="connsiteY0" fmla="*/ 4974 h 2968479"/>
              <a:gd name="connsiteX1" fmla="*/ 244707 w 1426637"/>
              <a:gd name="connsiteY1" fmla="*/ 14 h 2968479"/>
              <a:gd name="connsiteX2" fmla="*/ 335374 w 1426637"/>
              <a:gd name="connsiteY2" fmla="*/ 13 h 2968479"/>
              <a:gd name="connsiteX3" fmla="*/ 358504 w 1426637"/>
              <a:gd name="connsiteY3" fmla="*/ 18383 h 2968479"/>
              <a:gd name="connsiteX4" fmla="*/ 416790 w 1426637"/>
              <a:gd name="connsiteY4" fmla="*/ 81296 h 2968479"/>
              <a:gd name="connsiteX5" fmla="*/ 713308 w 1426637"/>
              <a:gd name="connsiteY5" fmla="*/ 81294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7 h 2968479"/>
              <a:gd name="connsiteX10" fmla="*/ 1426618 w 1426637"/>
              <a:gd name="connsiteY10" fmla="*/ 244316 h 2968479"/>
              <a:gd name="connsiteX11" fmla="*/ 1426637 w 1426637"/>
              <a:gd name="connsiteY11" fmla="*/ 2724160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19 w 1426637"/>
              <a:gd name="connsiteY14" fmla="*/ 2724170 h 2968479"/>
              <a:gd name="connsiteX15" fmla="*/ 0 w 1426637"/>
              <a:gd name="connsiteY15" fmla="*/ 244326 h 2968479"/>
              <a:gd name="connsiteX16" fmla="*/ 195410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0" y="4974"/>
                </a:moveTo>
                <a:cubicBezTo>
                  <a:pt x="211335" y="1722"/>
                  <a:pt x="227822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9" y="2859173"/>
                  <a:pt x="1317007" y="2968471"/>
                  <a:pt x="1182393" y="2968472"/>
                </a:cubicBezTo>
                <a:lnTo>
                  <a:pt x="244730" y="2968479"/>
                </a:lnTo>
                <a:cubicBezTo>
                  <a:pt x="109654" y="2968481"/>
                  <a:pt x="20" y="2859184"/>
                  <a:pt x="19" y="2724170"/>
                </a:cubicBezTo>
                <a:lnTo>
                  <a:pt x="0" y="244326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15948575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3FB36E-E7C3-F84A-A74F-A0868E2780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E14968B-E772-F94D-9A0A-931B24E3A3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75962" y="513372"/>
            <a:ext cx="1802154" cy="3749879"/>
          </a:xfrm>
          <a:custGeom>
            <a:avLst/>
            <a:gdLst>
              <a:gd name="connsiteX0" fmla="*/ 309124 w 1802154"/>
              <a:gd name="connsiteY0" fmla="*/ 9 h 3749879"/>
              <a:gd name="connsiteX1" fmla="*/ 423658 w 1802154"/>
              <a:gd name="connsiteY1" fmla="*/ 9 h 3749879"/>
              <a:gd name="connsiteX2" fmla="*/ 452876 w 1802154"/>
              <a:gd name="connsiteY2" fmla="*/ 23214 h 3749879"/>
              <a:gd name="connsiteX3" fmla="*/ 526505 w 1802154"/>
              <a:gd name="connsiteY3" fmla="*/ 102689 h 3749879"/>
              <a:gd name="connsiteX4" fmla="*/ 901077 w 1802154"/>
              <a:gd name="connsiteY4" fmla="*/ 102689 h 3749879"/>
              <a:gd name="connsiteX5" fmla="*/ 1275650 w 1802154"/>
              <a:gd name="connsiteY5" fmla="*/ 102689 h 3749879"/>
              <a:gd name="connsiteX6" fmla="*/ 1349863 w 1802154"/>
              <a:gd name="connsiteY6" fmla="*/ 23214 h 3749879"/>
              <a:gd name="connsiteX7" fmla="*/ 1379080 w 1802154"/>
              <a:gd name="connsiteY7" fmla="*/ 9 h 3749879"/>
              <a:gd name="connsiteX8" fmla="*/ 1493614 w 1802154"/>
              <a:gd name="connsiteY8" fmla="*/ 9 h 3749879"/>
              <a:gd name="connsiteX9" fmla="*/ 1802154 w 1802154"/>
              <a:gd name="connsiteY9" fmla="*/ 308631 h 3749879"/>
              <a:gd name="connsiteX10" fmla="*/ 1802154 w 1802154"/>
              <a:gd name="connsiteY10" fmla="*/ 3441257 h 3749879"/>
              <a:gd name="connsiteX11" fmla="*/ 1493614 w 1802154"/>
              <a:gd name="connsiteY11" fmla="*/ 3749879 h 3749879"/>
              <a:gd name="connsiteX12" fmla="*/ 309124 w 1802154"/>
              <a:gd name="connsiteY12" fmla="*/ 3749879 h 3749879"/>
              <a:gd name="connsiteX13" fmla="*/ 0 w 1802154"/>
              <a:gd name="connsiteY13" fmla="*/ 3441257 h 3749879"/>
              <a:gd name="connsiteX14" fmla="*/ 0 w 1802154"/>
              <a:gd name="connsiteY14" fmla="*/ 308631 h 3749879"/>
              <a:gd name="connsiteX15" fmla="*/ 309124 w 1802154"/>
              <a:gd name="connsiteY15" fmla="*/ 9 h 374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2154" h="3749879">
                <a:moveTo>
                  <a:pt x="309124" y="9"/>
                </a:moveTo>
                <a:lnTo>
                  <a:pt x="423658" y="9"/>
                </a:lnTo>
                <a:cubicBezTo>
                  <a:pt x="423658" y="9"/>
                  <a:pt x="446448" y="-1151"/>
                  <a:pt x="452876" y="23214"/>
                </a:cubicBezTo>
                <a:cubicBezTo>
                  <a:pt x="461057" y="53379"/>
                  <a:pt x="481510" y="102689"/>
                  <a:pt x="526505" y="102689"/>
                </a:cubicBezTo>
                <a:lnTo>
                  <a:pt x="901077" y="102689"/>
                </a:lnTo>
                <a:lnTo>
                  <a:pt x="1275650" y="102689"/>
                </a:lnTo>
                <a:cubicBezTo>
                  <a:pt x="1321230" y="102689"/>
                  <a:pt x="1341098" y="53379"/>
                  <a:pt x="1349863" y="23214"/>
                </a:cubicBezTo>
                <a:cubicBezTo>
                  <a:pt x="1355706" y="-1151"/>
                  <a:pt x="1379080" y="9"/>
                  <a:pt x="1379080" y="9"/>
                </a:cubicBezTo>
                <a:lnTo>
                  <a:pt x="1493614" y="9"/>
                </a:lnTo>
                <a:cubicBezTo>
                  <a:pt x="1663662" y="9"/>
                  <a:pt x="1802154" y="138077"/>
                  <a:pt x="1802154" y="308631"/>
                </a:cubicBezTo>
                <a:lnTo>
                  <a:pt x="1802154" y="3441257"/>
                </a:lnTo>
                <a:cubicBezTo>
                  <a:pt x="1802154" y="3611811"/>
                  <a:pt x="1663662" y="3749879"/>
                  <a:pt x="1493614" y="3749879"/>
                </a:cubicBezTo>
                <a:lnTo>
                  <a:pt x="309124" y="3749879"/>
                </a:lnTo>
                <a:cubicBezTo>
                  <a:pt x="138493" y="3749879"/>
                  <a:pt x="0" y="3611811"/>
                  <a:pt x="0" y="3441257"/>
                </a:cubicBezTo>
                <a:lnTo>
                  <a:pt x="0" y="308631"/>
                </a:lnTo>
                <a:cubicBezTo>
                  <a:pt x="0" y="138077"/>
                  <a:pt x="138493" y="9"/>
                  <a:pt x="309124" y="9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0F04F84-12AF-0F4D-A5E8-FE21C9D2E5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4212" y="2621572"/>
            <a:ext cx="1802154" cy="3749879"/>
          </a:xfrm>
          <a:custGeom>
            <a:avLst/>
            <a:gdLst>
              <a:gd name="connsiteX0" fmla="*/ 309124 w 1802154"/>
              <a:gd name="connsiteY0" fmla="*/ 9 h 3749879"/>
              <a:gd name="connsiteX1" fmla="*/ 423658 w 1802154"/>
              <a:gd name="connsiteY1" fmla="*/ 9 h 3749879"/>
              <a:gd name="connsiteX2" fmla="*/ 452876 w 1802154"/>
              <a:gd name="connsiteY2" fmla="*/ 23214 h 3749879"/>
              <a:gd name="connsiteX3" fmla="*/ 526505 w 1802154"/>
              <a:gd name="connsiteY3" fmla="*/ 102689 h 3749879"/>
              <a:gd name="connsiteX4" fmla="*/ 901077 w 1802154"/>
              <a:gd name="connsiteY4" fmla="*/ 102689 h 3749879"/>
              <a:gd name="connsiteX5" fmla="*/ 1275650 w 1802154"/>
              <a:gd name="connsiteY5" fmla="*/ 102689 h 3749879"/>
              <a:gd name="connsiteX6" fmla="*/ 1349863 w 1802154"/>
              <a:gd name="connsiteY6" fmla="*/ 23214 h 3749879"/>
              <a:gd name="connsiteX7" fmla="*/ 1379080 w 1802154"/>
              <a:gd name="connsiteY7" fmla="*/ 9 h 3749879"/>
              <a:gd name="connsiteX8" fmla="*/ 1493614 w 1802154"/>
              <a:gd name="connsiteY8" fmla="*/ 9 h 3749879"/>
              <a:gd name="connsiteX9" fmla="*/ 1802154 w 1802154"/>
              <a:gd name="connsiteY9" fmla="*/ 308631 h 3749879"/>
              <a:gd name="connsiteX10" fmla="*/ 1802154 w 1802154"/>
              <a:gd name="connsiteY10" fmla="*/ 3441257 h 3749879"/>
              <a:gd name="connsiteX11" fmla="*/ 1493614 w 1802154"/>
              <a:gd name="connsiteY11" fmla="*/ 3749879 h 3749879"/>
              <a:gd name="connsiteX12" fmla="*/ 309124 w 1802154"/>
              <a:gd name="connsiteY12" fmla="*/ 3749879 h 3749879"/>
              <a:gd name="connsiteX13" fmla="*/ 0 w 1802154"/>
              <a:gd name="connsiteY13" fmla="*/ 3441257 h 3749879"/>
              <a:gd name="connsiteX14" fmla="*/ 0 w 1802154"/>
              <a:gd name="connsiteY14" fmla="*/ 308631 h 3749879"/>
              <a:gd name="connsiteX15" fmla="*/ 309124 w 1802154"/>
              <a:gd name="connsiteY15" fmla="*/ 9 h 374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2154" h="3749879">
                <a:moveTo>
                  <a:pt x="309124" y="9"/>
                </a:moveTo>
                <a:lnTo>
                  <a:pt x="423658" y="9"/>
                </a:lnTo>
                <a:cubicBezTo>
                  <a:pt x="423658" y="9"/>
                  <a:pt x="446448" y="-1151"/>
                  <a:pt x="452876" y="23214"/>
                </a:cubicBezTo>
                <a:cubicBezTo>
                  <a:pt x="461058" y="53379"/>
                  <a:pt x="481510" y="102689"/>
                  <a:pt x="526505" y="102689"/>
                </a:cubicBezTo>
                <a:lnTo>
                  <a:pt x="901077" y="102689"/>
                </a:lnTo>
                <a:lnTo>
                  <a:pt x="1275650" y="102689"/>
                </a:lnTo>
                <a:cubicBezTo>
                  <a:pt x="1321230" y="102689"/>
                  <a:pt x="1341098" y="53379"/>
                  <a:pt x="1349863" y="23214"/>
                </a:cubicBezTo>
                <a:cubicBezTo>
                  <a:pt x="1355706" y="-1151"/>
                  <a:pt x="1379080" y="9"/>
                  <a:pt x="1379080" y="9"/>
                </a:cubicBezTo>
                <a:lnTo>
                  <a:pt x="1493614" y="9"/>
                </a:lnTo>
                <a:cubicBezTo>
                  <a:pt x="1663662" y="9"/>
                  <a:pt x="1802154" y="138077"/>
                  <a:pt x="1802154" y="308631"/>
                </a:cubicBezTo>
                <a:lnTo>
                  <a:pt x="1802154" y="3441257"/>
                </a:lnTo>
                <a:cubicBezTo>
                  <a:pt x="1802154" y="3611811"/>
                  <a:pt x="1663662" y="3749879"/>
                  <a:pt x="1493614" y="3749879"/>
                </a:cubicBezTo>
                <a:lnTo>
                  <a:pt x="309124" y="3749879"/>
                </a:lnTo>
                <a:cubicBezTo>
                  <a:pt x="138493" y="3749879"/>
                  <a:pt x="0" y="3611811"/>
                  <a:pt x="0" y="3441257"/>
                </a:cubicBezTo>
                <a:lnTo>
                  <a:pt x="0" y="308631"/>
                </a:lnTo>
                <a:cubicBezTo>
                  <a:pt x="0" y="138077"/>
                  <a:pt x="138493" y="9"/>
                  <a:pt x="309124" y="9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56685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1C472E-5A73-824C-ABBE-5003B50B05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1534" y="1063909"/>
            <a:ext cx="5106194" cy="4699935"/>
          </a:xfrm>
          <a:custGeom>
            <a:avLst/>
            <a:gdLst>
              <a:gd name="connsiteX0" fmla="*/ 888844 w 5106194"/>
              <a:gd name="connsiteY0" fmla="*/ 3 h 4699935"/>
              <a:gd name="connsiteX1" fmla="*/ 1155100 w 5106194"/>
              <a:gd name="connsiteY1" fmla="*/ 40058 h 4699935"/>
              <a:gd name="connsiteX2" fmla="*/ 1733876 w 5106194"/>
              <a:gd name="connsiteY2" fmla="*/ 598453 h 4699935"/>
              <a:gd name="connsiteX3" fmla="*/ 1761609 w 5106194"/>
              <a:gd name="connsiteY3" fmla="*/ 684081 h 4699935"/>
              <a:gd name="connsiteX4" fmla="*/ 1761609 w 5106194"/>
              <a:gd name="connsiteY4" fmla="*/ 693730 h 4699935"/>
              <a:gd name="connsiteX5" fmla="*/ 1778490 w 5106194"/>
              <a:gd name="connsiteY5" fmla="*/ 781770 h 4699935"/>
              <a:gd name="connsiteX6" fmla="*/ 2122138 w 5106194"/>
              <a:gd name="connsiteY6" fmla="*/ 945791 h 4699935"/>
              <a:gd name="connsiteX7" fmla="*/ 2523663 w 5106194"/>
              <a:gd name="connsiteY7" fmla="*/ 568302 h 4699935"/>
              <a:gd name="connsiteX8" fmla="*/ 4068270 w 5106194"/>
              <a:gd name="connsiteY8" fmla="*/ 118450 h 4699935"/>
              <a:gd name="connsiteX9" fmla="*/ 5041336 w 5106194"/>
              <a:gd name="connsiteY9" fmla="*/ 1960068 h 4699935"/>
              <a:gd name="connsiteX10" fmla="*/ 4326308 w 5106194"/>
              <a:gd name="connsiteY10" fmla="*/ 2827209 h 4699935"/>
              <a:gd name="connsiteX11" fmla="*/ 3843995 w 5106194"/>
              <a:gd name="connsiteY11" fmla="*/ 3355453 h 4699935"/>
              <a:gd name="connsiteX12" fmla="*/ 3833143 w 5106194"/>
              <a:gd name="connsiteY12" fmla="*/ 3396458 h 4699935"/>
              <a:gd name="connsiteX13" fmla="*/ 3788529 w 5106194"/>
              <a:gd name="connsiteY13" fmla="*/ 3521886 h 4699935"/>
              <a:gd name="connsiteX14" fmla="*/ 3788529 w 5106194"/>
              <a:gd name="connsiteY14" fmla="*/ 3525504 h 4699935"/>
              <a:gd name="connsiteX15" fmla="*/ 1533716 w 5106194"/>
              <a:gd name="connsiteY15" fmla="*/ 4618173 h 4699935"/>
              <a:gd name="connsiteX16" fmla="*/ 314670 w 5106194"/>
              <a:gd name="connsiteY16" fmla="*/ 2317055 h 4699935"/>
              <a:gd name="connsiteX17" fmla="*/ 331551 w 5106194"/>
              <a:gd name="connsiteY17" fmla="*/ 2266402 h 4699935"/>
              <a:gd name="connsiteX18" fmla="*/ 230266 w 5106194"/>
              <a:gd name="connsiteY18" fmla="*/ 1493332 h 4699935"/>
              <a:gd name="connsiteX19" fmla="*/ 39752 w 5106194"/>
              <a:gd name="connsiteY19" fmla="*/ 632222 h 4699935"/>
              <a:gd name="connsiteX20" fmla="*/ 888844 w 5106194"/>
              <a:gd name="connsiteY20" fmla="*/ 3 h 469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6194" h="4699935">
                <a:moveTo>
                  <a:pt x="888844" y="3"/>
                </a:moveTo>
                <a:cubicBezTo>
                  <a:pt x="976875" y="-208"/>
                  <a:pt x="1066475" y="12696"/>
                  <a:pt x="1155100" y="40058"/>
                </a:cubicBezTo>
                <a:cubicBezTo>
                  <a:pt x="1434842" y="129304"/>
                  <a:pt x="1642236" y="339155"/>
                  <a:pt x="1733876" y="598453"/>
                </a:cubicBezTo>
                <a:cubicBezTo>
                  <a:pt x="1747139" y="618955"/>
                  <a:pt x="1757992" y="649106"/>
                  <a:pt x="1761609" y="684081"/>
                </a:cubicBezTo>
                <a:cubicBezTo>
                  <a:pt x="1761609" y="686493"/>
                  <a:pt x="1761609" y="690111"/>
                  <a:pt x="1761609" y="693730"/>
                </a:cubicBezTo>
                <a:cubicBezTo>
                  <a:pt x="1767638" y="721468"/>
                  <a:pt x="1774872" y="751619"/>
                  <a:pt x="1778490" y="781770"/>
                </a:cubicBezTo>
                <a:cubicBezTo>
                  <a:pt x="1866512" y="1145993"/>
                  <a:pt x="2122138" y="945791"/>
                  <a:pt x="2122138" y="945791"/>
                </a:cubicBezTo>
                <a:cubicBezTo>
                  <a:pt x="2305417" y="781770"/>
                  <a:pt x="2438053" y="652724"/>
                  <a:pt x="2523663" y="568302"/>
                </a:cubicBezTo>
                <a:cubicBezTo>
                  <a:pt x="2893838" y="138953"/>
                  <a:pt x="3496729" y="-55219"/>
                  <a:pt x="4068270" y="118450"/>
                </a:cubicBezTo>
                <a:cubicBezTo>
                  <a:pt x="4843588" y="357245"/>
                  <a:pt x="5278875" y="1184587"/>
                  <a:pt x="5041336" y="1960068"/>
                </a:cubicBezTo>
                <a:cubicBezTo>
                  <a:pt x="4921964" y="2347206"/>
                  <a:pt x="4660309" y="2651127"/>
                  <a:pt x="4326308" y="2827209"/>
                </a:cubicBezTo>
                <a:cubicBezTo>
                  <a:pt x="4044154" y="3004496"/>
                  <a:pt x="3907901" y="3211934"/>
                  <a:pt x="3843995" y="3355453"/>
                </a:cubicBezTo>
                <a:cubicBezTo>
                  <a:pt x="3840377" y="3368719"/>
                  <a:pt x="3836760" y="3381986"/>
                  <a:pt x="3833143" y="3396458"/>
                </a:cubicBezTo>
                <a:cubicBezTo>
                  <a:pt x="3819879" y="3439875"/>
                  <a:pt x="3806615" y="3480881"/>
                  <a:pt x="3788529" y="3521886"/>
                </a:cubicBezTo>
                <a:cubicBezTo>
                  <a:pt x="3788529" y="3525504"/>
                  <a:pt x="3788529" y="3525504"/>
                  <a:pt x="3788529" y="3525504"/>
                </a:cubicBezTo>
                <a:cubicBezTo>
                  <a:pt x="3442469" y="4416765"/>
                  <a:pt x="2462168" y="4904004"/>
                  <a:pt x="1533716" y="4618173"/>
                </a:cubicBezTo>
                <a:cubicBezTo>
                  <a:pt x="559444" y="4317870"/>
                  <a:pt x="15636" y="3290327"/>
                  <a:pt x="314670" y="2317055"/>
                </a:cubicBezTo>
                <a:cubicBezTo>
                  <a:pt x="321905" y="2300171"/>
                  <a:pt x="325522" y="2283286"/>
                  <a:pt x="331551" y="2266402"/>
                </a:cubicBezTo>
                <a:cubicBezTo>
                  <a:pt x="437660" y="1667001"/>
                  <a:pt x="230266" y="1493332"/>
                  <a:pt x="230266" y="1493332"/>
                </a:cubicBezTo>
                <a:cubicBezTo>
                  <a:pt x="25282" y="1265391"/>
                  <a:pt x="-55505" y="942173"/>
                  <a:pt x="39752" y="632222"/>
                </a:cubicBezTo>
                <a:cubicBezTo>
                  <a:pt x="155356" y="248099"/>
                  <a:pt x="507374" y="918"/>
                  <a:pt x="888844" y="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r>
              <a:rPr lang="en-US" dirty="0"/>
              <a:t>Add your image here [Drag and Drop]</a:t>
            </a:r>
          </a:p>
        </p:txBody>
      </p:sp>
    </p:spTree>
    <p:extLst>
      <p:ext uri="{BB962C8B-B14F-4D97-AF65-F5344CB8AC3E}">
        <p14:creationId xmlns:p14="http://schemas.microsoft.com/office/powerpoint/2010/main" val="387524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25.xml"/><Relationship Id="rId71" Type="http://schemas.openxmlformats.org/officeDocument/2006/relationships/image" Target="../media/image1.jp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9AF0231-1DB3-4470-A0AF-B117D76BBBB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905276" y="6334297"/>
            <a:ext cx="1096901" cy="3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5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3" r:id="rId2"/>
    <p:sldLayoutId id="2147483664" r:id="rId3"/>
    <p:sldLayoutId id="2147483668" r:id="rId4"/>
    <p:sldLayoutId id="2147483670" r:id="rId5"/>
    <p:sldLayoutId id="2147483704" r:id="rId6"/>
    <p:sldLayoutId id="2147483702" r:id="rId7"/>
    <p:sldLayoutId id="2147483721" r:id="rId8"/>
    <p:sldLayoutId id="2147483722" r:id="rId9"/>
    <p:sldLayoutId id="2147483724" r:id="rId10"/>
    <p:sldLayoutId id="2147483725" r:id="rId11"/>
    <p:sldLayoutId id="2147483726" r:id="rId12"/>
    <p:sldLayoutId id="2147483720" r:id="rId13"/>
    <p:sldLayoutId id="2147483723" r:id="rId14"/>
    <p:sldLayoutId id="2147483955" r:id="rId15"/>
    <p:sldLayoutId id="2147483956" r:id="rId16"/>
    <p:sldLayoutId id="2147483957" r:id="rId17"/>
    <p:sldLayoutId id="214748395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197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74BCD12E-BD02-4C85-874E-CDD8ACE49373}"/>
              </a:ext>
            </a:extLst>
          </p:cNvPr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10905276" y="6334297"/>
            <a:ext cx="1096901" cy="3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  <p:sldLayoutId id="2147483853" r:id="rId38"/>
    <p:sldLayoutId id="2147483854" r:id="rId39"/>
    <p:sldLayoutId id="2147483855" r:id="rId40"/>
    <p:sldLayoutId id="2147483856" r:id="rId41"/>
    <p:sldLayoutId id="2147483857" r:id="rId42"/>
    <p:sldLayoutId id="2147483858" r:id="rId43"/>
    <p:sldLayoutId id="2147483859" r:id="rId44"/>
    <p:sldLayoutId id="2147483860" r:id="rId45"/>
    <p:sldLayoutId id="2147483861" r:id="rId46"/>
    <p:sldLayoutId id="2147483862" r:id="rId47"/>
    <p:sldLayoutId id="2147483863" r:id="rId48"/>
    <p:sldLayoutId id="2147483864" r:id="rId49"/>
    <p:sldLayoutId id="2147483865" r:id="rId50"/>
    <p:sldLayoutId id="2147483866" r:id="rId51"/>
    <p:sldLayoutId id="2147483867" r:id="rId52"/>
    <p:sldLayoutId id="2147483868" r:id="rId53"/>
    <p:sldLayoutId id="2147483869" r:id="rId54"/>
    <p:sldLayoutId id="2147483870" r:id="rId55"/>
    <p:sldLayoutId id="2147483871" r:id="rId56"/>
    <p:sldLayoutId id="2147483872" r:id="rId57"/>
    <p:sldLayoutId id="2147483873" r:id="rId58"/>
    <p:sldLayoutId id="2147483874" r:id="rId59"/>
    <p:sldLayoutId id="2147483875" r:id="rId60"/>
    <p:sldLayoutId id="2147483876" r:id="rId61"/>
    <p:sldLayoutId id="2147483877" r:id="rId62"/>
    <p:sldLayoutId id="2147483878" r:id="rId63"/>
    <p:sldLayoutId id="2147483879" r:id="rId64"/>
    <p:sldLayoutId id="2147483880" r:id="rId65"/>
    <p:sldLayoutId id="2147483881" r:id="rId66"/>
    <p:sldLayoutId id="2147483882" r:id="rId67"/>
    <p:sldLayoutId id="2147483883" r:id="rId68"/>
    <p:sldLayoutId id="2147483884" r:id="rId6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7197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0AD7C3-FFF6-A449-B946-FB1B6D3E7970}"/>
              </a:ext>
            </a:extLst>
          </p:cNvPr>
          <p:cNvSpPr/>
          <p:nvPr/>
        </p:nvSpPr>
        <p:spPr>
          <a:xfrm>
            <a:off x="1138668" y="528651"/>
            <a:ext cx="9914663" cy="5800697"/>
          </a:xfrm>
          <a:prstGeom prst="rect">
            <a:avLst/>
          </a:prstGeom>
          <a:solidFill>
            <a:srgbClr val="14458D"/>
          </a:solidFill>
          <a:ln>
            <a:noFill/>
          </a:ln>
          <a:effectLst>
            <a:outerShdw blurRad="673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B0A2B-B984-C04F-8B64-ACDCDDB0109E}"/>
              </a:ext>
            </a:extLst>
          </p:cNvPr>
          <p:cNvSpPr/>
          <p:nvPr/>
        </p:nvSpPr>
        <p:spPr>
          <a:xfrm>
            <a:off x="5997119" y="2592467"/>
            <a:ext cx="4021124" cy="131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2"/>
                </a:solidFill>
                <a:latin typeface="Montserrat Light" panose="00000400000000000000" pitchFamily="50" charset="0"/>
              </a:rPr>
              <a:t>Custom Adhesive Solutions, Case by Cas</a:t>
            </a: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e</a:t>
            </a:r>
          </a:p>
          <a:p>
            <a:endParaRPr lang="en-US" sz="2000" dirty="0">
              <a:solidFill>
                <a:schemeClr val="bg2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8D603FA-AACF-461D-807F-9302C08B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356301"/>
            <a:ext cx="3101132" cy="1011745"/>
          </a:xfrm>
          <a:prstGeom prst="rect">
            <a:avLst/>
          </a:prstGeom>
        </p:spPr>
      </p:pic>
      <p:pic>
        <p:nvPicPr>
          <p:cNvPr id="13" name="Picture 12" descr="A yellow and black logo&#10;&#10;Description automatically generated with low confidence">
            <a:extLst>
              <a:ext uri="{FF2B5EF4-FFF2-40B4-BE49-F238E27FC236}">
                <a16:creationId xmlns:a16="http://schemas.microsoft.com/office/drawing/2014/main" id="{6F95504B-6069-402E-82EA-D944D80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223" y="3661217"/>
            <a:ext cx="3398163" cy="1136522"/>
          </a:xfrm>
          <a:prstGeom prst="rect">
            <a:avLst/>
          </a:prstGeom>
        </p:spPr>
      </p:pic>
      <p:pic>
        <p:nvPicPr>
          <p:cNvPr id="7" name="Picture 6" descr="A brick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1F35BC04-BA7F-49BD-B544-BA550F9B2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67" y="528650"/>
            <a:ext cx="3307497" cy="57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908B86-A5D6-A447-BE0E-B3310BC75F5D}"/>
              </a:ext>
            </a:extLst>
          </p:cNvPr>
          <p:cNvSpPr/>
          <p:nvPr/>
        </p:nvSpPr>
        <p:spPr>
          <a:xfrm>
            <a:off x="1030423" y="2187033"/>
            <a:ext cx="4200112" cy="28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14458D"/>
                </a:solidFill>
                <a:latin typeface="Montserrat SemiBold" panose="000007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PRIVATE BRAND PROGRAM OPTIONS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D6A76C-3399-F34A-9B73-38141BAE2B59}"/>
              </a:ext>
            </a:extLst>
          </p:cNvPr>
          <p:cNvSpPr/>
          <p:nvPr/>
        </p:nvSpPr>
        <p:spPr>
          <a:xfrm>
            <a:off x="1030423" y="2597674"/>
            <a:ext cx="8096799" cy="3724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Custom Printed Core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Customized Packaging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Labels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Boxes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Individual Product Wrapping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Case/Bulk Packaging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Custom Product Configurations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Rolls and Cut Parts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Industry Differentiated Product Offerings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Low Minimums Available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As low as 5 cases depending on the customization requested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7E4751-5BE0-4442-9F54-5E689BAFA71A}"/>
              </a:ext>
            </a:extLst>
          </p:cNvPr>
          <p:cNvSpPr/>
          <p:nvPr/>
        </p:nvSpPr>
        <p:spPr>
          <a:xfrm>
            <a:off x="501706" y="1389702"/>
            <a:ext cx="11167009" cy="53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400" i="1" dirty="0">
                <a:solidFill>
                  <a:srgbClr val="14458D"/>
                </a:solidFill>
                <a:latin typeface="Montserrat Light" panose="00000400000000000000" pitchFamily="50" charset="0"/>
              </a:rPr>
              <a:t>We leverage our converting capabilities to help companies develop their own offerings of branded tape and label products.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66AF87-6FB4-44C9-BE58-F6B1B4B18E64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4CF37CF-4F63-499A-8CAF-697B93C5AAF9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Montserrat SemiBold" panose="00000700000000000000" pitchFamily="50" charset="0"/>
              </a:rPr>
              <a:t>Value Add Services: Private Branding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22A0F5-8D78-4986-A388-C6E3D2A1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B47EF-A660-4B0F-B70E-6ED3CB77C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605" y="2945374"/>
            <a:ext cx="3398225" cy="25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07E4751-5BE0-4442-9F54-5E689BAFA71A}"/>
              </a:ext>
            </a:extLst>
          </p:cNvPr>
          <p:cNvSpPr/>
          <p:nvPr/>
        </p:nvSpPr>
        <p:spPr>
          <a:xfrm>
            <a:off x="501706" y="1389702"/>
            <a:ext cx="11167009" cy="53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400"/>
              </a:spcAft>
            </a:pPr>
            <a:r>
              <a:rPr lang="en-US" sz="1400" i="1" dirty="0">
                <a:solidFill>
                  <a:srgbClr val="14458D"/>
                </a:solidFill>
                <a:latin typeface="Montserrat Light" panose="00000400000000000000" pitchFamily="50" charset="0"/>
              </a:rPr>
              <a:t>TapeCase is your source for 3M Performance label materials printed with logos, safety warnings, instructions and security</a:t>
            </a:r>
          </a:p>
          <a:p>
            <a:pPr algn="ctr">
              <a:spcAft>
                <a:spcPts val="400"/>
              </a:spcAft>
            </a:pPr>
            <a:r>
              <a:rPr lang="en-US" sz="1400" i="1" dirty="0">
                <a:solidFill>
                  <a:srgbClr val="14458D"/>
                </a:solidFill>
                <a:latin typeface="Montserrat Light" panose="00000400000000000000" pitchFamily="50" charset="0"/>
              </a:rPr>
              <a:t>information. We can also create the perfect size thermal transfer blank label for you to print on-site at your facility.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66AF87-6FB4-44C9-BE58-F6B1B4B18E64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4CF37CF-4F63-499A-8CAF-697B93C5AAF9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Montserrat SemiBold" panose="00000700000000000000" pitchFamily="50" charset="0"/>
              </a:rPr>
              <a:t>Label Materials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22A0F5-8D78-4986-A388-C6E3D2A1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grpSp>
        <p:nvGrpSpPr>
          <p:cNvPr id="12" name="Группа 1">
            <a:extLst>
              <a:ext uri="{FF2B5EF4-FFF2-40B4-BE49-F238E27FC236}">
                <a16:creationId xmlns:a16="http://schemas.microsoft.com/office/drawing/2014/main" id="{6DE448E4-D307-4F46-AB0B-376918032464}"/>
              </a:ext>
            </a:extLst>
          </p:cNvPr>
          <p:cNvGrpSpPr/>
          <p:nvPr/>
        </p:nvGrpSpPr>
        <p:grpSpPr>
          <a:xfrm>
            <a:off x="444246" y="2231998"/>
            <a:ext cx="3635534" cy="1692639"/>
            <a:chOff x="364155" y="987574"/>
            <a:chExt cx="2664296" cy="1368152"/>
          </a:xfrm>
        </p:grpSpPr>
        <p:sp>
          <p:nvSpPr>
            <p:cNvPr id="13" name="Прямоугольник 4">
              <a:extLst>
                <a:ext uri="{FF2B5EF4-FFF2-40B4-BE49-F238E27FC236}">
                  <a16:creationId xmlns:a16="http://schemas.microsoft.com/office/drawing/2014/main" id="{7ED220B8-9E18-4A01-82B0-969EC28C647D}"/>
                </a:ext>
              </a:extLst>
            </p:cNvPr>
            <p:cNvSpPr/>
            <p:nvPr/>
          </p:nvSpPr>
          <p:spPr>
            <a:xfrm>
              <a:off x="364155" y="987574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4" name="Прямоугольник 5">
              <a:extLst>
                <a:ext uri="{FF2B5EF4-FFF2-40B4-BE49-F238E27FC236}">
                  <a16:creationId xmlns:a16="http://schemas.microsoft.com/office/drawing/2014/main" id="{E0F15A92-8F45-489B-B513-13C1E7C47E56}"/>
                </a:ext>
              </a:extLst>
            </p:cNvPr>
            <p:cNvSpPr/>
            <p:nvPr/>
          </p:nvSpPr>
          <p:spPr>
            <a:xfrm>
              <a:off x="364155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8C47FA-D4CC-4F95-BC64-95A48A7D409F}"/>
                </a:ext>
              </a:extLst>
            </p:cNvPr>
            <p:cNvSpPr txBox="1"/>
            <p:nvPr/>
          </p:nvSpPr>
          <p:spPr>
            <a:xfrm>
              <a:off x="425228" y="1063737"/>
              <a:ext cx="130348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Electronic Labels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EC0D9D-BFD1-4374-BBD8-8695EFF69997}"/>
                </a:ext>
              </a:extLst>
            </p:cNvPr>
            <p:cNvSpPr txBox="1"/>
            <p:nvPr/>
          </p:nvSpPr>
          <p:spPr>
            <a:xfrm>
              <a:off x="443210" y="1272016"/>
              <a:ext cx="2520550" cy="88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LED Lighting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Medical Devices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Battery Packs</a:t>
              </a:r>
            </a:p>
          </p:txBody>
        </p:sp>
      </p:grpSp>
      <p:grpSp>
        <p:nvGrpSpPr>
          <p:cNvPr id="18" name="Группа 2">
            <a:extLst>
              <a:ext uri="{FF2B5EF4-FFF2-40B4-BE49-F238E27FC236}">
                <a16:creationId xmlns:a16="http://schemas.microsoft.com/office/drawing/2014/main" id="{B0F92FD0-D585-4391-AA4E-8B291053B7D9}"/>
              </a:ext>
            </a:extLst>
          </p:cNvPr>
          <p:cNvGrpSpPr/>
          <p:nvPr/>
        </p:nvGrpSpPr>
        <p:grpSpPr>
          <a:xfrm>
            <a:off x="4290713" y="2238123"/>
            <a:ext cx="3635534" cy="1686514"/>
            <a:chOff x="3249005" y="992167"/>
            <a:chExt cx="2664296" cy="1368152"/>
          </a:xfrm>
        </p:grpSpPr>
        <p:sp>
          <p:nvSpPr>
            <p:cNvPr id="22" name="Прямоугольник 17">
              <a:extLst>
                <a:ext uri="{FF2B5EF4-FFF2-40B4-BE49-F238E27FC236}">
                  <a16:creationId xmlns:a16="http://schemas.microsoft.com/office/drawing/2014/main" id="{6E90A6CF-760F-4EB3-A16B-1B541A9B8E75}"/>
                </a:ext>
              </a:extLst>
            </p:cNvPr>
            <p:cNvSpPr/>
            <p:nvPr/>
          </p:nvSpPr>
          <p:spPr>
            <a:xfrm>
              <a:off x="3249005" y="992167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3" name="Прямоугольник 18">
              <a:extLst>
                <a:ext uri="{FF2B5EF4-FFF2-40B4-BE49-F238E27FC236}">
                  <a16:creationId xmlns:a16="http://schemas.microsoft.com/office/drawing/2014/main" id="{0A534D85-3A16-46F9-9099-5795C5C9E889}"/>
                </a:ext>
              </a:extLst>
            </p:cNvPr>
            <p:cNvSpPr/>
            <p:nvPr/>
          </p:nvSpPr>
          <p:spPr>
            <a:xfrm>
              <a:off x="3249005" y="992167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7EE441-7FE5-46D5-8D08-9B393CD5C309}"/>
                </a:ext>
              </a:extLst>
            </p:cNvPr>
            <p:cNvSpPr txBox="1"/>
            <p:nvPr/>
          </p:nvSpPr>
          <p:spPr>
            <a:xfrm>
              <a:off x="3310078" y="1063185"/>
              <a:ext cx="2383950" cy="19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Heavy Machinery Labels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456BB9-BA9D-44DD-9DFA-00DA72522219}"/>
                </a:ext>
              </a:extLst>
            </p:cNvPr>
            <p:cNvSpPr txBox="1"/>
            <p:nvPr/>
          </p:nvSpPr>
          <p:spPr>
            <a:xfrm>
              <a:off x="3320743" y="1295734"/>
              <a:ext cx="2520550" cy="69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Forklifts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Lawn Mowers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Printing Equipment</a:t>
              </a:r>
            </a:p>
          </p:txBody>
        </p:sp>
      </p:grpSp>
      <p:grpSp>
        <p:nvGrpSpPr>
          <p:cNvPr id="26" name="Группа 3">
            <a:extLst>
              <a:ext uri="{FF2B5EF4-FFF2-40B4-BE49-F238E27FC236}">
                <a16:creationId xmlns:a16="http://schemas.microsoft.com/office/drawing/2014/main" id="{1DCC2EBC-A2D9-4290-9610-752168393DBB}"/>
              </a:ext>
            </a:extLst>
          </p:cNvPr>
          <p:cNvGrpSpPr/>
          <p:nvPr/>
        </p:nvGrpSpPr>
        <p:grpSpPr>
          <a:xfrm>
            <a:off x="8137900" y="2231999"/>
            <a:ext cx="3609854" cy="1686514"/>
            <a:chOff x="6134396" y="987574"/>
            <a:chExt cx="2664296" cy="1368152"/>
          </a:xfrm>
        </p:grpSpPr>
        <p:sp>
          <p:nvSpPr>
            <p:cNvPr id="27" name="Прямоугольник 22">
              <a:extLst>
                <a:ext uri="{FF2B5EF4-FFF2-40B4-BE49-F238E27FC236}">
                  <a16:creationId xmlns:a16="http://schemas.microsoft.com/office/drawing/2014/main" id="{E8C1AAED-47EC-49FC-8AD3-EA2392279C45}"/>
                </a:ext>
              </a:extLst>
            </p:cNvPr>
            <p:cNvSpPr/>
            <p:nvPr/>
          </p:nvSpPr>
          <p:spPr>
            <a:xfrm>
              <a:off x="6134396" y="987574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8" name="Прямоугольник 23">
              <a:extLst>
                <a:ext uri="{FF2B5EF4-FFF2-40B4-BE49-F238E27FC236}">
                  <a16:creationId xmlns:a16="http://schemas.microsoft.com/office/drawing/2014/main" id="{1C71E50F-4908-4A78-8F0E-C56B4BEB0326}"/>
                </a:ext>
              </a:extLst>
            </p:cNvPr>
            <p:cNvSpPr/>
            <p:nvPr/>
          </p:nvSpPr>
          <p:spPr>
            <a:xfrm>
              <a:off x="6134396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747261-274E-4597-8856-E782D04C0CC6}"/>
                </a:ext>
              </a:extLst>
            </p:cNvPr>
            <p:cNvSpPr txBox="1"/>
            <p:nvPr/>
          </p:nvSpPr>
          <p:spPr>
            <a:xfrm>
              <a:off x="6195469" y="1061338"/>
              <a:ext cx="1650683" cy="196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Safety Warning Labels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5C2800-7D87-4C10-9548-4BEE1C70533D}"/>
                </a:ext>
              </a:extLst>
            </p:cNvPr>
            <p:cNvSpPr txBox="1"/>
            <p:nvPr/>
          </p:nvSpPr>
          <p:spPr>
            <a:xfrm>
              <a:off x="6219806" y="1270599"/>
              <a:ext cx="2520550" cy="69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Electric Shock Risk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Flammable Materials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Hot Surfaces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630ACD0-6612-44E7-9721-DDEAAF1CB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" y="3913039"/>
            <a:ext cx="11303508" cy="246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4933C8F-564A-8446-BFF5-4A9978386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408513"/>
              </p:ext>
            </p:extLst>
          </p:nvPr>
        </p:nvGraphicFramePr>
        <p:xfrm>
          <a:off x="5771684" y="2014388"/>
          <a:ext cx="3972945" cy="11111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29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604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Size Availability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Minimum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Maximum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78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Width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¼ inch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23 inch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78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Length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11 inch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440 inch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B9DCB40-3A38-4460-A18F-E81CDE35EF85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BDE7F0A-1D2C-4723-A634-D8CB0BE164E4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3M Abrasive Belts-to-Go Program</a:t>
            </a:r>
            <a:endParaRPr lang="en-US" sz="36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EA2CCCD-7806-466A-AFB5-0FBF29F86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FA9F1FA1-C4FA-48F8-88FD-B5B0E8683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85883"/>
              </p:ext>
            </p:extLst>
          </p:nvPr>
        </p:nvGraphicFramePr>
        <p:xfrm>
          <a:off x="5771685" y="3854821"/>
          <a:ext cx="5658315" cy="23577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1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8794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Product Series 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Grade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Width (in)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Length (in)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3M MOQ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err="1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TapeCase</a:t>
                      </a:r>
                      <a:r>
                        <a:rPr lang="en-US" sz="1100" b="0" dirty="0">
                          <a:solidFill>
                            <a:schemeClr val="bg2"/>
                          </a:solidFill>
                          <a:latin typeface="Montserrat Light" panose="00000400000000000000" pitchFamily="50" charset="0"/>
                        </a:rPr>
                        <a:t> MOQ</a:t>
                      </a:r>
                    </a:p>
                  </a:txBody>
                  <a:tcPr marL="98114" marR="98114" marT="49057" marB="49057" anchor="ctr">
                    <a:solidFill>
                      <a:srgbClr val="1445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217EA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A16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132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50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302D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P150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132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50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784F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36+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132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384F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60+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0.5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18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200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20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7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Durable Flex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FINE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0.5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18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20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Montserrat Light" panose="00000400000000000000" pitchFamily="50" charset="0"/>
                        </a:rPr>
                        <a:t>2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Montserrat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 marL="98114" marR="98114" marT="49057" marB="4905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" name="Rectangle 57">
            <a:extLst>
              <a:ext uri="{FF2B5EF4-FFF2-40B4-BE49-F238E27FC236}">
                <a16:creationId xmlns:a16="http://schemas.microsoft.com/office/drawing/2014/main" id="{8399A2AF-FB72-4448-864B-68D0714341EE}"/>
              </a:ext>
            </a:extLst>
          </p:cNvPr>
          <p:cNvSpPr/>
          <p:nvPr/>
        </p:nvSpPr>
        <p:spPr>
          <a:xfrm>
            <a:off x="5699965" y="1548447"/>
            <a:ext cx="4044664" cy="45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14458D"/>
                </a:solidFill>
                <a:latin typeface="Montserrat SemiBold" panose="00000700000000000000" pitchFamily="50" charset="0"/>
              </a:rPr>
              <a:t>Made-to-order-sizes available through </a:t>
            </a:r>
            <a:r>
              <a:rPr lang="en-US" sz="1200" dirty="0" err="1">
                <a:solidFill>
                  <a:srgbClr val="14458D"/>
                </a:solidFill>
                <a:latin typeface="Montserrat SemiBold" panose="00000700000000000000" pitchFamily="50" charset="0"/>
              </a:rPr>
              <a:t>TapeCase</a:t>
            </a:r>
            <a:endParaRPr lang="en-US" sz="1200" dirty="0">
              <a:solidFill>
                <a:srgbClr val="14458D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86FA29-A2BE-4984-B824-D26DAE779FE4}"/>
              </a:ext>
            </a:extLst>
          </p:cNvPr>
          <p:cNvSpPr/>
          <p:nvPr/>
        </p:nvSpPr>
        <p:spPr>
          <a:xfrm>
            <a:off x="5699964" y="3281761"/>
            <a:ext cx="5658314" cy="45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14458D"/>
                </a:solidFill>
                <a:latin typeface="Montserrat SemiBold" panose="00000700000000000000" pitchFamily="50" charset="0"/>
              </a:rPr>
              <a:t>Example of 3M Case Quantities vs. </a:t>
            </a:r>
            <a:r>
              <a:rPr lang="en-US" sz="1200" dirty="0" err="1">
                <a:solidFill>
                  <a:srgbClr val="14458D"/>
                </a:solidFill>
                <a:latin typeface="Montserrat SemiBold" panose="00000700000000000000" pitchFamily="50" charset="0"/>
              </a:rPr>
              <a:t>Tapecase</a:t>
            </a:r>
            <a:r>
              <a:rPr lang="en-US" sz="1200" dirty="0">
                <a:solidFill>
                  <a:srgbClr val="14458D"/>
                </a:solidFill>
                <a:latin typeface="Montserrat SemiBold" panose="00000700000000000000" pitchFamily="50" charset="0"/>
              </a:rPr>
              <a:t> minimum on Stock Belts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26F8E37-EBD4-4FB6-91D9-7F392C4C7E8E}"/>
              </a:ext>
            </a:extLst>
          </p:cNvPr>
          <p:cNvSpPr/>
          <p:nvPr/>
        </p:nvSpPr>
        <p:spPr>
          <a:xfrm>
            <a:off x="833721" y="2207744"/>
            <a:ext cx="3972945" cy="2004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4458D"/>
                </a:solidFill>
                <a:latin typeface="Montserrat Light" panose="00000400000000000000" pitchFamily="50" charset="0"/>
              </a:rPr>
              <a:t>Smaller MOQ’s 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4458D"/>
                </a:solidFill>
                <a:latin typeface="Montserrat Light" panose="00000400000000000000" pitchFamily="50" charset="0"/>
              </a:rPr>
              <a:t>Ship in 1-3 days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4458D"/>
                </a:solidFill>
                <a:latin typeface="Montserrat Light" panose="00000400000000000000" pitchFamily="50" charset="0"/>
              </a:rPr>
              <a:t>Common size stock and custom made-to-order sizes available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4458D"/>
                </a:solidFill>
                <a:latin typeface="Montserrat Light" panose="00000400000000000000" pitchFamily="50" charset="0"/>
              </a:rPr>
              <a:t>Standard options only (e.g., standard splice, flex and edge)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974DB49-FDF2-4974-B030-9FFB8A0A536A}"/>
              </a:ext>
            </a:extLst>
          </p:cNvPr>
          <p:cNvSpPr/>
          <p:nvPr/>
        </p:nvSpPr>
        <p:spPr>
          <a:xfrm>
            <a:off x="833722" y="1585418"/>
            <a:ext cx="2883566" cy="45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dirty="0" err="1">
                <a:solidFill>
                  <a:srgbClr val="14458D"/>
                </a:solidFill>
                <a:latin typeface="Montserrat SemiBold" panose="00000700000000000000" pitchFamily="50" charset="0"/>
              </a:rPr>
              <a:t>TapeCase</a:t>
            </a:r>
            <a:r>
              <a:rPr lang="en-US" sz="1600" dirty="0">
                <a:solidFill>
                  <a:srgbClr val="14458D"/>
                </a:solidFill>
                <a:latin typeface="Montserrat SemiBold" panose="00000700000000000000" pitchFamily="50" charset="0"/>
              </a:rPr>
              <a:t> Service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317A2-67EF-428F-A415-B67B94C8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77" y="4538178"/>
            <a:ext cx="2914800" cy="18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B9DCB40-3A38-4460-A18F-E81CDE35EF85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BDE7F0A-1D2C-4723-A634-D8CB0BE164E4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What belts are included in Belts-to-Go?</a:t>
            </a:r>
            <a:endParaRPr lang="en-US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EA2CCCD-7806-466A-AFB5-0FBF29F86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D13C3-2B1D-410D-A902-F7B9FFDC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062" y="1398350"/>
            <a:ext cx="6769875" cy="50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452208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1029286" y="4998086"/>
            <a:ext cx="2740292" cy="1068385"/>
            <a:chOff x="771964" y="3748567"/>
            <a:chExt cx="2055219" cy="80128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486267" y="3748567"/>
              <a:ext cx="626614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Pricing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1964" y="4089922"/>
              <a:ext cx="2055219" cy="45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Offering manufacturer wholesale prices 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7849" y="5002676"/>
            <a:ext cx="2740292" cy="1081928"/>
            <a:chOff x="3508386" y="3752012"/>
            <a:chExt cx="2055219" cy="81144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36554" y="3752012"/>
              <a:ext cx="1198886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Low Minimums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8386" y="4103525"/>
              <a:ext cx="2055219" cy="45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Low minimum order sizes and no inventory commitment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323577" y="5019960"/>
            <a:ext cx="2740292" cy="1042778"/>
            <a:chOff x="6242682" y="3764971"/>
            <a:chExt cx="2055219" cy="7820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794243" y="3764971"/>
              <a:ext cx="918761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Lead Times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2682" y="4087121"/>
              <a:ext cx="2055219" cy="45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Rapid 24-48 hour lead times on stocked products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A9539C2-97D5-4FD3-A0A7-C8CE0F55FDBF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DFB5FB4-EB1F-4AFE-B6DA-7EF284CBE1B5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978590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TapeCase</a:t>
            </a:r>
            <a:r>
              <a:rPr lang="en-US" sz="32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 Custom Product Service Model</a:t>
            </a:r>
            <a:endParaRPr lang="en-US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8AD253E-8BF2-46FC-86CC-27C1ACD5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AFBA68-78C8-42C1-902A-E587E0E1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37" y="1455896"/>
            <a:ext cx="10674607" cy="27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9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452208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1029286" y="4998086"/>
            <a:ext cx="2740292" cy="1068385"/>
            <a:chOff x="771964" y="3748567"/>
            <a:chExt cx="2055219" cy="80128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193519" y="3748567"/>
              <a:ext cx="1212111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Speed to Quote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1964" y="4089922"/>
              <a:ext cx="2055219" cy="45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Quick turnaround on quotes; 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4 hours or less!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7849" y="5002676"/>
            <a:ext cx="2740292" cy="1081928"/>
            <a:chOff x="3508386" y="3752012"/>
            <a:chExt cx="2055219" cy="81144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149954" y="3752012"/>
              <a:ext cx="772087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Selection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8386" y="4103525"/>
              <a:ext cx="2055219" cy="45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1000+ 3M tapes in jumbo, log roll and converted formats in stock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323577" y="5019966"/>
            <a:ext cx="2740292" cy="1319778"/>
            <a:chOff x="6242682" y="3764971"/>
            <a:chExt cx="2055219" cy="98983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686041" y="3764971"/>
              <a:ext cx="1135167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Drop Shipping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2682" y="4087121"/>
              <a:ext cx="2055219" cy="66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Can drop/blind ship orders and integrate your packing slips/ paperwork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A9539C2-97D5-4FD3-A0A7-C8CE0F55FDBF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DFB5FB4-EB1F-4AFE-B6DA-7EF284CBE1B5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978590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TapeCase</a:t>
            </a:r>
            <a:r>
              <a:rPr lang="en-US" sz="32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 Custom Product Service Model</a:t>
            </a:r>
            <a:endParaRPr lang="en-US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8AD253E-8BF2-46FC-86CC-27C1ACD5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AD8DD2-BE3E-4DE1-8531-E29843701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95" y="1547546"/>
            <a:ext cx="10714999" cy="27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9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 rot="10800000">
            <a:off x="3959636" y="1670895"/>
            <a:ext cx="4211597" cy="3961991"/>
            <a:chOff x="2952750" y="1471930"/>
            <a:chExt cx="3375025" cy="3175000"/>
          </a:xfrm>
        </p:grpSpPr>
        <p:sp>
          <p:nvSpPr>
            <p:cNvPr id="2" name="Freeform 7"/>
            <p:cNvSpPr>
              <a:spLocks noChangeArrowheads="1"/>
            </p:cNvSpPr>
            <p:nvPr/>
          </p:nvSpPr>
          <p:spPr bwMode="auto">
            <a:xfrm>
              <a:off x="4416425" y="2699068"/>
              <a:ext cx="441325" cy="414337"/>
            </a:xfrm>
            <a:custGeom>
              <a:avLst/>
              <a:gdLst>
                <a:gd name="T0" fmla="*/ 0 w 1224"/>
                <a:gd name="T1" fmla="*/ 66 h 1149"/>
                <a:gd name="T2" fmla="*/ 0 w 1224"/>
                <a:gd name="T3" fmla="*/ 66 h 1149"/>
                <a:gd name="T4" fmla="*/ 601 w 1224"/>
                <a:gd name="T5" fmla="*/ 1148 h 1149"/>
                <a:gd name="T6" fmla="*/ 1223 w 1224"/>
                <a:gd name="T7" fmla="*/ 77 h 1149"/>
                <a:gd name="T8" fmla="*/ 568 w 1224"/>
                <a:gd name="T9" fmla="*/ 0 h 1149"/>
                <a:gd name="T10" fmla="*/ 0 w 1224"/>
                <a:gd name="T11" fmla="*/ 66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4" h="1149">
                  <a:moveTo>
                    <a:pt x="0" y="66"/>
                  </a:moveTo>
                  <a:lnTo>
                    <a:pt x="0" y="66"/>
                  </a:lnTo>
                  <a:cubicBezTo>
                    <a:pt x="120" y="471"/>
                    <a:pt x="328" y="842"/>
                    <a:pt x="601" y="1148"/>
                  </a:cubicBezTo>
                  <a:cubicBezTo>
                    <a:pt x="885" y="853"/>
                    <a:pt x="1103" y="481"/>
                    <a:pt x="1223" y="77"/>
                  </a:cubicBezTo>
                  <a:cubicBezTo>
                    <a:pt x="1016" y="33"/>
                    <a:pt x="797" y="0"/>
                    <a:pt x="568" y="0"/>
                  </a:cubicBezTo>
                  <a:cubicBezTo>
                    <a:pt x="383" y="0"/>
                    <a:pt x="186" y="22"/>
                    <a:pt x="0" y="66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3" name="Freeform 8"/>
            <p:cNvSpPr>
              <a:spLocks noChangeArrowheads="1"/>
            </p:cNvSpPr>
            <p:nvPr/>
          </p:nvSpPr>
          <p:spPr bwMode="auto">
            <a:xfrm>
              <a:off x="2952750" y="1471930"/>
              <a:ext cx="1692275" cy="1920875"/>
            </a:xfrm>
            <a:custGeom>
              <a:avLst/>
              <a:gdLst>
                <a:gd name="T0" fmla="*/ 4066 w 4700"/>
                <a:gd name="T1" fmla="*/ 3475 h 5334"/>
                <a:gd name="T2" fmla="*/ 4066 w 4700"/>
                <a:gd name="T3" fmla="*/ 3475 h 5334"/>
                <a:gd name="T4" fmla="*/ 3968 w 4700"/>
                <a:gd name="T5" fmla="*/ 2743 h 5334"/>
                <a:gd name="T6" fmla="*/ 4699 w 4700"/>
                <a:gd name="T7" fmla="*/ 886 h 5334"/>
                <a:gd name="T8" fmla="*/ 2700 w 4700"/>
                <a:gd name="T9" fmla="*/ 0 h 5334"/>
                <a:gd name="T10" fmla="*/ 0 w 4700"/>
                <a:gd name="T11" fmla="*/ 2711 h 5334"/>
                <a:gd name="T12" fmla="*/ 2044 w 4700"/>
                <a:gd name="T13" fmla="*/ 5333 h 5334"/>
                <a:gd name="T14" fmla="*/ 4066 w 4700"/>
                <a:gd name="T15" fmla="*/ 3475 h 5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00" h="5334">
                  <a:moveTo>
                    <a:pt x="4066" y="3475"/>
                  </a:moveTo>
                  <a:lnTo>
                    <a:pt x="4066" y="3475"/>
                  </a:lnTo>
                  <a:cubicBezTo>
                    <a:pt x="4001" y="3235"/>
                    <a:pt x="3968" y="2994"/>
                    <a:pt x="3968" y="2743"/>
                  </a:cubicBezTo>
                  <a:cubicBezTo>
                    <a:pt x="3968" y="2022"/>
                    <a:pt x="4252" y="1367"/>
                    <a:pt x="4699" y="886"/>
                  </a:cubicBezTo>
                  <a:cubicBezTo>
                    <a:pt x="4208" y="339"/>
                    <a:pt x="3498" y="0"/>
                    <a:pt x="2700" y="0"/>
                  </a:cubicBezTo>
                  <a:cubicBezTo>
                    <a:pt x="1214" y="0"/>
                    <a:pt x="0" y="1214"/>
                    <a:pt x="0" y="2711"/>
                  </a:cubicBezTo>
                  <a:cubicBezTo>
                    <a:pt x="0" y="3978"/>
                    <a:pt x="875" y="5038"/>
                    <a:pt x="2044" y="5333"/>
                  </a:cubicBezTo>
                  <a:cubicBezTo>
                    <a:pt x="2329" y="4393"/>
                    <a:pt x="3104" y="3683"/>
                    <a:pt x="4066" y="347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4" name="Freeform 9"/>
            <p:cNvSpPr>
              <a:spLocks noChangeArrowheads="1"/>
            </p:cNvSpPr>
            <p:nvPr/>
          </p:nvSpPr>
          <p:spPr bwMode="auto">
            <a:xfrm>
              <a:off x="4643438" y="1483043"/>
              <a:ext cx="1684337" cy="1928812"/>
            </a:xfrm>
            <a:custGeom>
              <a:avLst/>
              <a:gdLst>
                <a:gd name="T0" fmla="*/ 4678 w 4679"/>
                <a:gd name="T1" fmla="*/ 2710 h 5356"/>
                <a:gd name="T2" fmla="*/ 4678 w 4679"/>
                <a:gd name="T3" fmla="*/ 2710 h 5356"/>
                <a:gd name="T4" fmla="*/ 1978 w 4679"/>
                <a:gd name="T5" fmla="*/ 0 h 5356"/>
                <a:gd name="T6" fmla="*/ 0 w 4679"/>
                <a:gd name="T7" fmla="*/ 853 h 5356"/>
                <a:gd name="T8" fmla="*/ 711 w 4679"/>
                <a:gd name="T9" fmla="*/ 2678 h 5356"/>
                <a:gd name="T10" fmla="*/ 590 w 4679"/>
                <a:gd name="T11" fmla="*/ 3453 h 5356"/>
                <a:gd name="T12" fmla="*/ 2547 w 4679"/>
                <a:gd name="T13" fmla="*/ 5355 h 5356"/>
                <a:gd name="T14" fmla="*/ 4678 w 4679"/>
                <a:gd name="T15" fmla="*/ 2710 h 5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79" h="5356">
                  <a:moveTo>
                    <a:pt x="4678" y="2710"/>
                  </a:moveTo>
                  <a:lnTo>
                    <a:pt x="4678" y="2710"/>
                  </a:lnTo>
                  <a:cubicBezTo>
                    <a:pt x="4678" y="1213"/>
                    <a:pt x="3465" y="0"/>
                    <a:pt x="1978" y="0"/>
                  </a:cubicBezTo>
                  <a:cubicBezTo>
                    <a:pt x="1202" y="0"/>
                    <a:pt x="503" y="328"/>
                    <a:pt x="0" y="853"/>
                  </a:cubicBezTo>
                  <a:cubicBezTo>
                    <a:pt x="437" y="1334"/>
                    <a:pt x="711" y="1967"/>
                    <a:pt x="711" y="2678"/>
                  </a:cubicBezTo>
                  <a:cubicBezTo>
                    <a:pt x="711" y="2950"/>
                    <a:pt x="667" y="3212"/>
                    <a:pt x="590" y="3453"/>
                  </a:cubicBezTo>
                  <a:cubicBezTo>
                    <a:pt x="1530" y="3693"/>
                    <a:pt x="2284" y="4415"/>
                    <a:pt x="2547" y="5355"/>
                  </a:cubicBezTo>
                  <a:cubicBezTo>
                    <a:pt x="3760" y="5092"/>
                    <a:pt x="4678" y="4010"/>
                    <a:pt x="4678" y="2710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5" name="Freeform 10"/>
            <p:cNvSpPr>
              <a:spLocks noChangeArrowheads="1"/>
            </p:cNvSpPr>
            <p:nvPr/>
          </p:nvSpPr>
          <p:spPr bwMode="auto">
            <a:xfrm>
              <a:off x="3648075" y="3111818"/>
              <a:ext cx="1947863" cy="1535112"/>
            </a:xfrm>
            <a:custGeom>
              <a:avLst/>
              <a:gdLst>
                <a:gd name="T0" fmla="*/ 2732 w 5410"/>
                <a:gd name="T1" fmla="*/ 0 h 4264"/>
                <a:gd name="T2" fmla="*/ 2732 w 5410"/>
                <a:gd name="T3" fmla="*/ 0 h 4264"/>
                <a:gd name="T4" fmla="*/ 765 w 5410"/>
                <a:gd name="T5" fmla="*/ 853 h 4264"/>
                <a:gd name="T6" fmla="*/ 109 w 5410"/>
                <a:gd name="T7" fmla="*/ 776 h 4264"/>
                <a:gd name="T8" fmla="*/ 0 w 5410"/>
                <a:gd name="T9" fmla="*/ 1563 h 4264"/>
                <a:gd name="T10" fmla="*/ 2699 w 5410"/>
                <a:gd name="T11" fmla="*/ 4263 h 4264"/>
                <a:gd name="T12" fmla="*/ 5409 w 5410"/>
                <a:gd name="T13" fmla="*/ 1563 h 4264"/>
                <a:gd name="T14" fmla="*/ 5311 w 5410"/>
                <a:gd name="T15" fmla="*/ 831 h 4264"/>
                <a:gd name="T16" fmla="*/ 4742 w 5410"/>
                <a:gd name="T17" fmla="*/ 885 h 4264"/>
                <a:gd name="T18" fmla="*/ 2732 w 5410"/>
                <a:gd name="T19" fmla="*/ 0 h 4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10" h="4264">
                  <a:moveTo>
                    <a:pt x="2732" y="0"/>
                  </a:moveTo>
                  <a:lnTo>
                    <a:pt x="2732" y="0"/>
                  </a:lnTo>
                  <a:cubicBezTo>
                    <a:pt x="2241" y="525"/>
                    <a:pt x="1541" y="853"/>
                    <a:pt x="765" y="853"/>
                  </a:cubicBezTo>
                  <a:cubicBezTo>
                    <a:pt x="546" y="853"/>
                    <a:pt x="328" y="831"/>
                    <a:pt x="109" y="776"/>
                  </a:cubicBezTo>
                  <a:cubicBezTo>
                    <a:pt x="44" y="1028"/>
                    <a:pt x="0" y="1290"/>
                    <a:pt x="0" y="1563"/>
                  </a:cubicBezTo>
                  <a:cubicBezTo>
                    <a:pt x="0" y="3049"/>
                    <a:pt x="1213" y="4263"/>
                    <a:pt x="2699" y="4263"/>
                  </a:cubicBezTo>
                  <a:cubicBezTo>
                    <a:pt x="4196" y="4263"/>
                    <a:pt x="5409" y="3049"/>
                    <a:pt x="5409" y="1563"/>
                  </a:cubicBezTo>
                  <a:cubicBezTo>
                    <a:pt x="5409" y="1301"/>
                    <a:pt x="5376" y="1060"/>
                    <a:pt x="5311" y="831"/>
                  </a:cubicBezTo>
                  <a:cubicBezTo>
                    <a:pt x="5125" y="863"/>
                    <a:pt x="4939" y="885"/>
                    <a:pt x="4742" y="885"/>
                  </a:cubicBezTo>
                  <a:cubicBezTo>
                    <a:pt x="3945" y="885"/>
                    <a:pt x="3234" y="547"/>
                    <a:pt x="2732" y="0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ru-RU" sz="2400"/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685245" y="2525533"/>
            <a:ext cx="2436283" cy="42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13000"/>
              </a:lnSpc>
            </a:pPr>
            <a:r>
              <a:rPr lang="en-US" altLang="ru-RU" sz="1400" dirty="0">
                <a:solidFill>
                  <a:srgbClr val="14458D"/>
                </a:solidFill>
                <a:latin typeface="Montserrat Medium" panose="00000600000000000000" pitchFamily="50" charset="0"/>
                <a:ea typeface="Open Sans" charset="0"/>
                <a:cs typeface="Open Sans" charset="0"/>
              </a:rPr>
              <a:t>National and Local Level End Users Selling</a:t>
            </a:r>
            <a:endParaRPr lang="ru-RU" altLang="ru-RU" sz="1400" dirty="0">
              <a:solidFill>
                <a:srgbClr val="14458D"/>
              </a:solidFill>
              <a:latin typeface="Montserrat Medium" panose="00000600000000000000" pitchFamily="50" charset="0"/>
              <a:ea typeface="Open Sans" charset="0"/>
              <a:cs typeface="Open Sans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841349" y="5855776"/>
            <a:ext cx="2436283" cy="4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13000"/>
              </a:lnSpc>
            </a:pPr>
            <a:r>
              <a:rPr lang="en-US" altLang="ru-RU" sz="1400" dirty="0">
                <a:solidFill>
                  <a:srgbClr val="14458D"/>
                </a:solidFill>
                <a:latin typeface="Montserrat Medium" panose="00000600000000000000" pitchFamily="50" charset="0"/>
                <a:ea typeface="Open Sans" charset="0"/>
                <a:cs typeface="Open Sans" charset="0"/>
              </a:rPr>
              <a:t>Enhancement of 3M Products Portfolio through Channel</a:t>
            </a:r>
            <a:endParaRPr lang="ru-RU" altLang="ru-RU" sz="1400" dirty="0">
              <a:solidFill>
                <a:srgbClr val="14458D"/>
              </a:solidFill>
              <a:latin typeface="Montserrat Medium" panose="00000600000000000000" pitchFamily="50" charset="0"/>
              <a:ea typeface="Open Sans" charset="0"/>
              <a:cs typeface="Open Sans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054902" y="2525533"/>
            <a:ext cx="2436283" cy="4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13000"/>
              </a:lnSpc>
            </a:pPr>
            <a:r>
              <a:rPr lang="en-US" altLang="ru-RU" sz="1400" dirty="0">
                <a:solidFill>
                  <a:srgbClr val="14458D"/>
                </a:solidFill>
                <a:latin typeface="Montserrat Medium" panose="00000600000000000000" pitchFamily="50" charset="0"/>
                <a:ea typeface="Open Sans" charset="0"/>
                <a:cs typeface="Open Sans" charset="0"/>
              </a:rPr>
              <a:t>Support of Sales Efforts and Collaboration on Marketing</a:t>
            </a:r>
            <a:endParaRPr lang="ru-RU" altLang="ru-RU" sz="1400" dirty="0">
              <a:solidFill>
                <a:srgbClr val="14458D"/>
              </a:solidFill>
              <a:latin typeface="Montserrat Medium" panose="00000600000000000000" pitchFamily="50" charset="0"/>
              <a:ea typeface="Open Sans" charset="0"/>
              <a:cs typeface="Open Sans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E31BB1-41AC-4089-AE19-4312798352ED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2706250-584C-48C0-BFF0-EC10FA43F653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978590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3M, </a:t>
            </a:r>
            <a:r>
              <a:rPr lang="en-US" sz="4000" dirty="0" err="1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TapeCase</a:t>
            </a:r>
            <a:r>
              <a:rPr lang="en-US" sz="40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 and Distributor</a:t>
            </a:r>
            <a:endParaRPr lang="en-US" sz="36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8547890-CB59-4500-9CC5-8C66F7DB9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F09A984-7DB7-40C9-9F54-C448CFBD5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464" y="2256374"/>
            <a:ext cx="1538015" cy="79329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901A5415-8E4D-4012-9D48-8CDE89365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947" y="4139187"/>
            <a:ext cx="1694261" cy="5527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7170F9C-F382-4145-B74F-43C01CB69ACA}"/>
              </a:ext>
            </a:extLst>
          </p:cNvPr>
          <p:cNvSpPr/>
          <p:nvPr/>
        </p:nvSpPr>
        <p:spPr>
          <a:xfrm>
            <a:off x="6564824" y="4230897"/>
            <a:ext cx="1477766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tserrat SemiBold" panose="00000700000000000000" pitchFamily="50" charset="0"/>
              </a:rPr>
              <a:t>Distributor</a:t>
            </a:r>
          </a:p>
        </p:txBody>
      </p:sp>
    </p:spTree>
    <p:extLst>
      <p:ext uri="{BB962C8B-B14F-4D97-AF65-F5344CB8AC3E}">
        <p14:creationId xmlns:p14="http://schemas.microsoft.com/office/powerpoint/2010/main" val="7150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9BCE59-6388-F240-A558-EEA7D46B117E}"/>
              </a:ext>
            </a:extLst>
          </p:cNvPr>
          <p:cNvSpPr/>
          <p:nvPr/>
        </p:nvSpPr>
        <p:spPr>
          <a:xfrm>
            <a:off x="1465945" y="4087470"/>
            <a:ext cx="1869958" cy="406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0" bIns="0" rtlCol="0" anchor="ctr"/>
          <a:lstStyle/>
          <a:p>
            <a:pPr algn="ctr"/>
            <a:r>
              <a:rPr lang="en-US" sz="1600" spc="50" dirty="0">
                <a:solidFill>
                  <a:schemeClr val="bg2"/>
                </a:solidFill>
                <a:latin typeface="Montserrat Light" panose="000004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Established 1972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0A18A-C3B5-954F-894F-4CAB4EB439D0}"/>
              </a:ext>
            </a:extLst>
          </p:cNvPr>
          <p:cNvSpPr/>
          <p:nvPr/>
        </p:nvSpPr>
        <p:spPr>
          <a:xfrm>
            <a:off x="3766597" y="4087469"/>
            <a:ext cx="2226877" cy="40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0" bIns="0" rtlCol="0" anchor="ctr"/>
          <a:lstStyle/>
          <a:p>
            <a:pPr algn="ctr"/>
            <a:r>
              <a:rPr lang="en-US" sz="1600" spc="50" dirty="0">
                <a:solidFill>
                  <a:schemeClr val="bg2"/>
                </a:solidFill>
                <a:latin typeface="Montserrat Light" panose="000004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Located in</a:t>
            </a:r>
          </a:p>
          <a:p>
            <a:pPr algn="ctr"/>
            <a:r>
              <a:rPr lang="en-US" sz="1600" spc="50" dirty="0">
                <a:solidFill>
                  <a:schemeClr val="bg2"/>
                </a:solidFill>
                <a:latin typeface="Montserrat Light" panose="000004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Elk Grove Village, IL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198809-DD57-2F4D-9270-5AF1F77BCA0D}"/>
              </a:ext>
            </a:extLst>
          </p:cNvPr>
          <p:cNvSpPr/>
          <p:nvPr/>
        </p:nvSpPr>
        <p:spPr>
          <a:xfrm>
            <a:off x="1870681" y="2735846"/>
            <a:ext cx="1060488" cy="106119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35DCCB-446D-C543-B3E3-E25769CE5CE8}"/>
              </a:ext>
            </a:extLst>
          </p:cNvPr>
          <p:cNvSpPr/>
          <p:nvPr/>
        </p:nvSpPr>
        <p:spPr>
          <a:xfrm>
            <a:off x="4315124" y="2735846"/>
            <a:ext cx="1060488" cy="106119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62">
            <a:extLst>
              <a:ext uri="{FF2B5EF4-FFF2-40B4-BE49-F238E27FC236}">
                <a16:creationId xmlns:a16="http://schemas.microsoft.com/office/drawing/2014/main" id="{26BF1FE0-6614-BB44-8E4D-85A4C3F8B293}"/>
              </a:ext>
            </a:extLst>
          </p:cNvPr>
          <p:cNvSpPr>
            <a:spLocks noEditPoints="1"/>
          </p:cNvSpPr>
          <p:nvPr/>
        </p:nvSpPr>
        <p:spPr bwMode="auto">
          <a:xfrm>
            <a:off x="2160753" y="3070152"/>
            <a:ext cx="480342" cy="392584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367E6F-B779-5449-B755-6CBAD6AC9C93}"/>
              </a:ext>
            </a:extLst>
          </p:cNvPr>
          <p:cNvSpPr/>
          <p:nvPr/>
        </p:nvSpPr>
        <p:spPr>
          <a:xfrm>
            <a:off x="6847662" y="2735846"/>
            <a:ext cx="1060488" cy="106119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EF612E-7971-CB42-805F-783D8916CA0E}"/>
              </a:ext>
            </a:extLst>
          </p:cNvPr>
          <p:cNvSpPr/>
          <p:nvPr/>
        </p:nvSpPr>
        <p:spPr>
          <a:xfrm>
            <a:off x="6442927" y="4087469"/>
            <a:ext cx="1869958" cy="598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0" bIns="0" rtlCol="0" anchor="ctr"/>
          <a:lstStyle/>
          <a:p>
            <a:pPr algn="ctr"/>
            <a:r>
              <a:rPr lang="en-US" sz="1600" spc="50" dirty="0">
                <a:solidFill>
                  <a:schemeClr val="bg2"/>
                </a:solidFill>
                <a:latin typeface="Montserrat Light" panose="000004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Wholesale Converted Tapes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7E9DD0-1788-0B44-8105-4868F1A126D5}"/>
              </a:ext>
            </a:extLst>
          </p:cNvPr>
          <p:cNvSpPr/>
          <p:nvPr/>
        </p:nvSpPr>
        <p:spPr>
          <a:xfrm>
            <a:off x="1682846" y="862249"/>
            <a:ext cx="8826308" cy="598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dirty="0">
                <a:solidFill>
                  <a:schemeClr val="bg2"/>
                </a:solidFill>
                <a:latin typeface="Montserrat SemiBold" panose="00000700000000000000" pitchFamily="50" charset="0"/>
              </a:rPr>
              <a:t>Company Overview</a:t>
            </a:r>
            <a:endParaRPr lang="en-US" sz="4000" dirty="0">
              <a:solidFill>
                <a:schemeClr val="bg2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66937E-1697-CF48-B00D-28E3DEDBDBB3}"/>
              </a:ext>
            </a:extLst>
          </p:cNvPr>
          <p:cNvCxnSpPr>
            <a:cxnSpLocks/>
          </p:cNvCxnSpPr>
          <p:nvPr/>
        </p:nvCxnSpPr>
        <p:spPr>
          <a:xfrm>
            <a:off x="6096001" y="2735846"/>
            <a:ext cx="0" cy="1550030"/>
          </a:xfrm>
          <a:prstGeom prst="line">
            <a:avLst/>
          </a:prstGeom>
          <a:ln>
            <a:gradFill>
              <a:gsLst>
                <a:gs pos="0">
                  <a:schemeClr val="bg2">
                    <a:alpha val="0"/>
                  </a:schemeClr>
                </a:gs>
                <a:gs pos="51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27FC9A-1227-A140-A509-659788255AD9}"/>
              </a:ext>
            </a:extLst>
          </p:cNvPr>
          <p:cNvCxnSpPr>
            <a:cxnSpLocks/>
          </p:cNvCxnSpPr>
          <p:nvPr/>
        </p:nvCxnSpPr>
        <p:spPr>
          <a:xfrm>
            <a:off x="3632617" y="2735846"/>
            <a:ext cx="0" cy="1550030"/>
          </a:xfrm>
          <a:prstGeom prst="line">
            <a:avLst/>
          </a:prstGeom>
          <a:ln>
            <a:gradFill>
              <a:gsLst>
                <a:gs pos="0">
                  <a:schemeClr val="bg2">
                    <a:alpha val="0"/>
                  </a:schemeClr>
                </a:gs>
                <a:gs pos="51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A23F49-877D-2B4B-8BCD-878BAE4CBCFC}"/>
              </a:ext>
            </a:extLst>
          </p:cNvPr>
          <p:cNvCxnSpPr>
            <a:cxnSpLocks/>
          </p:cNvCxnSpPr>
          <p:nvPr/>
        </p:nvCxnSpPr>
        <p:spPr>
          <a:xfrm>
            <a:off x="8559384" y="2735846"/>
            <a:ext cx="0" cy="1550030"/>
          </a:xfrm>
          <a:prstGeom prst="line">
            <a:avLst/>
          </a:prstGeom>
          <a:ln>
            <a:gradFill>
              <a:gsLst>
                <a:gs pos="0">
                  <a:schemeClr val="bg2">
                    <a:alpha val="0"/>
                  </a:schemeClr>
                </a:gs>
                <a:gs pos="51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351">
            <a:extLst>
              <a:ext uri="{FF2B5EF4-FFF2-40B4-BE49-F238E27FC236}">
                <a16:creationId xmlns:a16="http://schemas.microsoft.com/office/drawing/2014/main" id="{31C86B65-D7E7-422B-A408-692A3F0DBA92}"/>
              </a:ext>
            </a:extLst>
          </p:cNvPr>
          <p:cNvSpPr>
            <a:spLocks noEditPoints="1"/>
          </p:cNvSpPr>
          <p:nvPr/>
        </p:nvSpPr>
        <p:spPr bwMode="auto">
          <a:xfrm>
            <a:off x="4670435" y="3026272"/>
            <a:ext cx="349866" cy="480344"/>
          </a:xfrm>
          <a:custGeom>
            <a:avLst/>
            <a:gdLst>
              <a:gd name="T0" fmla="*/ 64 w 128"/>
              <a:gd name="T1" fmla="*/ 0 h 176"/>
              <a:gd name="T2" fmla="*/ 0 w 128"/>
              <a:gd name="T3" fmla="*/ 64 h 176"/>
              <a:gd name="T4" fmla="*/ 64 w 128"/>
              <a:gd name="T5" fmla="*/ 176 h 176"/>
              <a:gd name="T6" fmla="*/ 128 w 128"/>
              <a:gd name="T7" fmla="*/ 64 h 176"/>
              <a:gd name="T8" fmla="*/ 64 w 128"/>
              <a:gd name="T9" fmla="*/ 0 h 176"/>
              <a:gd name="T10" fmla="*/ 64 w 128"/>
              <a:gd name="T11" fmla="*/ 164 h 176"/>
              <a:gd name="T12" fmla="*/ 8 w 128"/>
              <a:gd name="T13" fmla="*/ 64 h 176"/>
              <a:gd name="T14" fmla="*/ 64 w 128"/>
              <a:gd name="T15" fmla="*/ 8 h 176"/>
              <a:gd name="T16" fmla="*/ 120 w 128"/>
              <a:gd name="T17" fmla="*/ 64 h 176"/>
              <a:gd name="T18" fmla="*/ 64 w 128"/>
              <a:gd name="T19" fmla="*/ 164 h 176"/>
              <a:gd name="T20" fmla="*/ 64 w 128"/>
              <a:gd name="T21" fmla="*/ 32 h 176"/>
              <a:gd name="T22" fmla="*/ 32 w 128"/>
              <a:gd name="T23" fmla="*/ 64 h 176"/>
              <a:gd name="T24" fmla="*/ 64 w 128"/>
              <a:gd name="T25" fmla="*/ 96 h 176"/>
              <a:gd name="T26" fmla="*/ 96 w 128"/>
              <a:gd name="T27" fmla="*/ 64 h 176"/>
              <a:gd name="T28" fmla="*/ 64 w 128"/>
              <a:gd name="T29" fmla="*/ 32 h 176"/>
              <a:gd name="T30" fmla="*/ 64 w 128"/>
              <a:gd name="T31" fmla="*/ 88 h 176"/>
              <a:gd name="T32" fmla="*/ 40 w 128"/>
              <a:gd name="T33" fmla="*/ 64 h 176"/>
              <a:gd name="T34" fmla="*/ 64 w 128"/>
              <a:gd name="T35" fmla="*/ 40 h 176"/>
              <a:gd name="T36" fmla="*/ 88 w 128"/>
              <a:gd name="T37" fmla="*/ 64 h 176"/>
              <a:gd name="T38" fmla="*/ 64 w 128"/>
              <a:gd name="T39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76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16"/>
                  <a:pt x="64" y="176"/>
                  <a:pt x="64" y="176"/>
                </a:cubicBezTo>
                <a:cubicBezTo>
                  <a:pt x="64" y="176"/>
                  <a:pt x="128" y="116"/>
                  <a:pt x="128" y="64"/>
                </a:cubicBezTo>
                <a:cubicBezTo>
                  <a:pt x="128" y="29"/>
                  <a:pt x="99" y="0"/>
                  <a:pt x="64" y="0"/>
                </a:cubicBezTo>
                <a:moveTo>
                  <a:pt x="64" y="164"/>
                </a:moveTo>
                <a:cubicBezTo>
                  <a:pt x="64" y="164"/>
                  <a:pt x="8" y="112"/>
                  <a:pt x="8" y="64"/>
                </a:cubicBezTo>
                <a:cubicBezTo>
                  <a:pt x="8" y="33"/>
                  <a:pt x="33" y="8"/>
                  <a:pt x="64" y="8"/>
                </a:cubicBezTo>
                <a:cubicBezTo>
                  <a:pt x="95" y="8"/>
                  <a:pt x="120" y="33"/>
                  <a:pt x="120" y="64"/>
                </a:cubicBezTo>
                <a:cubicBezTo>
                  <a:pt x="120" y="112"/>
                  <a:pt x="64" y="164"/>
                  <a:pt x="64" y="164"/>
                </a:cubicBezTo>
                <a:moveTo>
                  <a:pt x="64" y="32"/>
                </a:moveTo>
                <a:cubicBezTo>
                  <a:pt x="46" y="32"/>
                  <a:pt x="32" y="46"/>
                  <a:pt x="32" y="64"/>
                </a:cubicBezTo>
                <a:cubicBezTo>
                  <a:pt x="32" y="82"/>
                  <a:pt x="46" y="96"/>
                  <a:pt x="64" y="96"/>
                </a:cubicBezTo>
                <a:cubicBezTo>
                  <a:pt x="82" y="96"/>
                  <a:pt x="96" y="82"/>
                  <a:pt x="96" y="64"/>
                </a:cubicBezTo>
                <a:cubicBezTo>
                  <a:pt x="96" y="46"/>
                  <a:pt x="82" y="32"/>
                  <a:pt x="64" y="32"/>
                </a:cubicBezTo>
                <a:moveTo>
                  <a:pt x="64" y="88"/>
                </a:moveTo>
                <a:cubicBezTo>
                  <a:pt x="51" y="88"/>
                  <a:pt x="40" y="77"/>
                  <a:pt x="40" y="64"/>
                </a:cubicBezTo>
                <a:cubicBezTo>
                  <a:pt x="40" y="51"/>
                  <a:pt x="51" y="40"/>
                  <a:pt x="64" y="40"/>
                </a:cubicBezTo>
                <a:cubicBezTo>
                  <a:pt x="77" y="40"/>
                  <a:pt x="88" y="51"/>
                  <a:pt x="88" y="64"/>
                </a:cubicBezTo>
                <a:cubicBezTo>
                  <a:pt x="88" y="77"/>
                  <a:pt x="77" y="88"/>
                  <a:pt x="64" y="8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78E1F01-FC61-4584-B893-8D11559E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33" y="3024253"/>
            <a:ext cx="504945" cy="5201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2B8AC1-72E6-4B67-9065-F349BD9EB31F}"/>
              </a:ext>
            </a:extLst>
          </p:cNvPr>
          <p:cNvSpPr/>
          <p:nvPr/>
        </p:nvSpPr>
        <p:spPr>
          <a:xfrm>
            <a:off x="9031645" y="4087470"/>
            <a:ext cx="1607349" cy="685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0" bIns="0" rtlCol="0" anchor="ctr"/>
          <a:lstStyle/>
          <a:p>
            <a:pPr algn="ctr"/>
            <a:r>
              <a:rPr lang="en-US" sz="1600" spc="50" dirty="0">
                <a:solidFill>
                  <a:schemeClr val="bg2"/>
                </a:solidFill>
                <a:latin typeface="Montserrat Light" panose="000004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ISO 9001:2015 Certified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EB2EAD-E26A-4046-94D6-62401E1AE5F2}"/>
              </a:ext>
            </a:extLst>
          </p:cNvPr>
          <p:cNvSpPr/>
          <p:nvPr/>
        </p:nvSpPr>
        <p:spPr>
          <a:xfrm>
            <a:off x="9305076" y="2735846"/>
            <a:ext cx="1060488" cy="106119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4637935-31D3-4B1C-8819-7F4110C0B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23" y="2922286"/>
            <a:ext cx="719929" cy="7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615947" y="1281713"/>
            <a:ext cx="3093255" cy="2400267"/>
            <a:chOff x="4211960" y="987574"/>
            <a:chExt cx="2319941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211960" y="987574"/>
              <a:ext cx="2238777" cy="1800200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211960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3034" y="1290891"/>
              <a:ext cx="1792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400" dirty="0">
                  <a:solidFill>
                    <a:schemeClr val="tx1"/>
                  </a:solidFill>
                  <a:latin typeface="Montserrat Medium" panose="00000600000000000000" pitchFamily="50" charset="0"/>
                </a:rPr>
                <a:t>Custom Solutions for Multiple 3M Product Needs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83699" y="1908230"/>
              <a:ext cx="2088502" cy="84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Sizes, Configurations, Low Minimums, Custom Packaging, Private Branding</a:t>
              </a:r>
            </a:p>
            <a:p>
              <a:pPr>
                <a:lnSpc>
                  <a:spcPct val="150000"/>
                </a:lnSpc>
              </a:pPr>
              <a:endParaRPr lang="ru-RU" sz="105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0152" y="1033293"/>
              <a:ext cx="59174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01.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889015" y="1281713"/>
            <a:ext cx="3093255" cy="2400267"/>
            <a:chOff x="6666761" y="987574"/>
            <a:chExt cx="2319941" cy="18002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666761" y="987574"/>
              <a:ext cx="2238777" cy="1800200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666761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27834" y="1290891"/>
              <a:ext cx="18735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Over 1000 Products In Stock, including 3M Tapes &amp; Abrasives!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41898" y="1931871"/>
              <a:ext cx="2088502" cy="64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In Stock Standard SKUS, Fast Quotes &amp; Short Lead Times</a:t>
              </a:r>
            </a:p>
            <a:p>
              <a:pPr>
                <a:lnSpc>
                  <a:spcPct val="150000"/>
                </a:lnSpc>
              </a:pPr>
              <a:endParaRPr lang="ru-RU" sz="105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94953" y="1033293"/>
              <a:ext cx="59174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0</a:t>
              </a:r>
              <a:r>
                <a:rPr lang="en-US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2</a:t>
              </a:r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615947" y="3874001"/>
            <a:ext cx="3093255" cy="2400267"/>
            <a:chOff x="4211960" y="2931790"/>
            <a:chExt cx="2319941" cy="18002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211960" y="2931790"/>
              <a:ext cx="2238777" cy="1800200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211960" y="2931790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73034" y="3235107"/>
              <a:ext cx="194421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Over 50 Pieces of Converting Equipment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83698" y="3765600"/>
              <a:ext cx="2088502" cy="84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  <a:ea typeface="Open Sans" charset="0"/>
                  <a:cs typeface="Open Sans" charset="0"/>
                </a:rPr>
                <a:t>Jumbo Inputs, Slitting, Rewinding, Die Cutting, Prototyping, Production Runs, Printing</a:t>
              </a:r>
            </a:p>
            <a:p>
              <a:pPr>
                <a:lnSpc>
                  <a:spcPct val="150000"/>
                </a:lnSpc>
              </a:pPr>
              <a:endParaRPr lang="ru-RU" sz="105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40152" y="2977509"/>
              <a:ext cx="59174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0</a:t>
              </a:r>
              <a:r>
                <a:rPr lang="en-US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3</a:t>
              </a:r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889015" y="3874001"/>
            <a:ext cx="3093255" cy="2400267"/>
            <a:chOff x="6666761" y="2931790"/>
            <a:chExt cx="2319941" cy="18002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6666761" y="2931790"/>
              <a:ext cx="2238777" cy="1800200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666761" y="2931790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7834" y="3235107"/>
              <a:ext cx="16671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383838"/>
                  </a:solidFill>
                  <a:latin typeface="Montserrat Medium" panose="00000600000000000000" pitchFamily="50" charset="0"/>
                  <a:ea typeface="Bebas Neue" charset="0"/>
                  <a:cs typeface="Bebas Neue" charset="0"/>
                </a:rPr>
                <a:t>Value Add Services: Private Branding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14878" y="3831470"/>
              <a:ext cx="2088502" cy="45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Develop your own offerings of branded tape and label products.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ea typeface="Open Sans" charset="0"/>
                <a:cs typeface="Open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94953" y="2977509"/>
              <a:ext cx="59174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0</a:t>
              </a:r>
              <a:r>
                <a:rPr lang="en-US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4</a:t>
              </a:r>
              <a:r>
                <a:rPr lang="ru-RU" sz="3733" dirty="0">
                  <a:solidFill>
                    <a:srgbClr val="ECECEC"/>
                  </a:solidFill>
                  <a:latin typeface="Bebas Neue" charset="0"/>
                  <a:ea typeface="Bebas Neue" charset="0"/>
                  <a:cs typeface="Bebas Neue" charset="0"/>
                </a:rPr>
                <a:t>.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563947" y="-2235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1691A-5B7C-480A-90C6-FC89460A8FA4}"/>
              </a:ext>
            </a:extLst>
          </p:cNvPr>
          <p:cNvSpPr txBox="1"/>
          <p:nvPr/>
        </p:nvSpPr>
        <p:spPr>
          <a:xfrm>
            <a:off x="5732976" y="359819"/>
            <a:ext cx="60363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rgbClr val="14458D"/>
                </a:solidFill>
                <a:latin typeface="Montserrat SemiBold" panose="00000700000000000000" pitchFamily="50" charset="0"/>
              </a:rPr>
              <a:t>TapeCase</a:t>
            </a:r>
            <a:r>
              <a:rPr lang="en-US" sz="2500" dirty="0">
                <a:solidFill>
                  <a:srgbClr val="14458D"/>
                </a:solidFill>
                <a:latin typeface="Montserrat SemiBold" panose="00000700000000000000" pitchFamily="50" charset="0"/>
              </a:rPr>
              <a:t> Distributor Service Model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D1A2B4-F3ED-4BA4-94E7-ACC01E26C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" y="7312"/>
            <a:ext cx="5330110" cy="685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4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E8A72-1E2D-0B49-A78A-C7ECECA68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413" y="1583895"/>
            <a:ext cx="10664825" cy="309563"/>
          </a:xfrm>
        </p:spPr>
        <p:txBody>
          <a:bodyPr/>
          <a:lstStyle/>
          <a:p>
            <a:r>
              <a:rPr lang="en-US" i="1" dirty="0">
                <a:latin typeface="Montserrat Medium" panose="00000600000000000000" pitchFamily="50" charset="0"/>
              </a:rPr>
              <a:t>When should I consider using a </a:t>
            </a:r>
            <a:r>
              <a:rPr lang="en-US" i="1" dirty="0" err="1">
                <a:latin typeface="Montserrat Medium" panose="00000600000000000000" pitchFamily="50" charset="0"/>
              </a:rPr>
              <a:t>TapeCase</a:t>
            </a:r>
            <a:r>
              <a:rPr lang="en-US" i="1" dirty="0">
                <a:latin typeface="Montserrat Medium" panose="00000600000000000000" pitchFamily="50" charset="0"/>
              </a:rPr>
              <a:t> solution to close business?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F87DAF-2B0B-F94D-AB8B-F09BD2D9E84B}"/>
              </a:ext>
            </a:extLst>
          </p:cNvPr>
          <p:cNvSpPr/>
          <p:nvPr/>
        </p:nvSpPr>
        <p:spPr>
          <a:xfrm>
            <a:off x="1788335" y="4036824"/>
            <a:ext cx="3099546" cy="28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dirty="0">
                <a:solidFill>
                  <a:srgbClr val="14458D"/>
                </a:solidFill>
                <a:latin typeface="Montserrat Medium" panose="00000600000000000000" pitchFamily="50" charset="0"/>
              </a:rPr>
              <a:t>Purchase from </a:t>
            </a:r>
            <a:r>
              <a:rPr lang="en-US" sz="1400" dirty="0" err="1">
                <a:solidFill>
                  <a:srgbClr val="14458D"/>
                </a:solidFill>
                <a:latin typeface="Montserrat Medium" panose="00000600000000000000" pitchFamily="50" charset="0"/>
              </a:rPr>
              <a:t>TapeCase</a:t>
            </a:r>
            <a:r>
              <a:rPr lang="en-US" sz="1400" dirty="0">
                <a:solidFill>
                  <a:srgbClr val="14458D"/>
                </a:solidFill>
                <a:latin typeface="Montserrat Medium" panose="00000600000000000000" pitchFamily="50" charset="0"/>
              </a:rPr>
              <a:t> when customer needs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AD6F9A-5EB1-E647-A9FF-E2524A358975}"/>
              </a:ext>
            </a:extLst>
          </p:cNvPr>
          <p:cNvSpPr/>
          <p:nvPr/>
        </p:nvSpPr>
        <p:spPr>
          <a:xfrm>
            <a:off x="1788335" y="4358702"/>
            <a:ext cx="3099546" cy="1216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rPr>
              <a:t>Non-standard sizes or formats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rPr>
              <a:t>Less than case quantities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rPr>
              <a:t>Need shorter lead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450C6A-EA9C-594B-897A-1EB99F201B03}"/>
              </a:ext>
            </a:extLst>
          </p:cNvPr>
          <p:cNvSpPr/>
          <p:nvPr/>
        </p:nvSpPr>
        <p:spPr>
          <a:xfrm>
            <a:off x="7304119" y="4036824"/>
            <a:ext cx="3099546" cy="28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dirty="0">
                <a:solidFill>
                  <a:srgbClr val="14458D"/>
                </a:solidFill>
                <a:latin typeface="Montserrat Medium" panose="00000600000000000000" pitchFamily="50" charset="0"/>
              </a:rPr>
              <a:t>Purchase from 3M when customer wants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8560C4-6E3D-2A4D-9960-3D9F90FDEFC5}"/>
              </a:ext>
            </a:extLst>
          </p:cNvPr>
          <p:cNvSpPr/>
          <p:nvPr/>
        </p:nvSpPr>
        <p:spPr>
          <a:xfrm>
            <a:off x="7304119" y="4358702"/>
            <a:ext cx="3099546" cy="1216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rPr>
              <a:t>Standard roll sizes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rPr>
              <a:t>Full case quantities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rPr>
              <a:t>Standard lead time acceptable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02C80-5491-2E4E-A49F-4F646AE43574}"/>
              </a:ext>
            </a:extLst>
          </p:cNvPr>
          <p:cNvCxnSpPr>
            <a:cxnSpLocks/>
          </p:cNvCxnSpPr>
          <p:nvPr/>
        </p:nvCxnSpPr>
        <p:spPr>
          <a:xfrm>
            <a:off x="6021542" y="2105793"/>
            <a:ext cx="0" cy="2872364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60000"/>
                    <a:lumOff val="40000"/>
                    <a:alpha val="0"/>
                  </a:schemeClr>
                </a:gs>
                <a:gs pos="51000">
                  <a:schemeClr val="tx1">
                    <a:lumMod val="60000"/>
                    <a:lumOff val="40000"/>
                  </a:schemeClr>
                </a:gs>
                <a:gs pos="100000">
                  <a:schemeClr val="tx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60AF1673-89A4-4997-BC57-8CCA7575E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3247" y="2527415"/>
            <a:ext cx="1697304" cy="87545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9F8A498-D001-4595-A3E6-234936100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47" y="2527415"/>
            <a:ext cx="2776922" cy="90597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1188ABB-64AC-4CCA-BEF8-B6185645E801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68DD1D9-E2C8-4DBF-99E7-1B715B5CA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75" y="317500"/>
            <a:ext cx="10664825" cy="509588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Montserrat SemiBold" panose="00000700000000000000" pitchFamily="50" charset="0"/>
              </a:rPr>
              <a:t>Maximizing the Program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CA7F19-6194-4D79-A856-7C72A0281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12C5432-E293-4141-848B-1930128C883C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A5AA1DF-326B-48C4-9823-9B6C1B70EC81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Montserrat SemiBold" panose="00000700000000000000" pitchFamily="50" charset="0"/>
              </a:rPr>
              <a:t>TapeCase</a:t>
            </a:r>
            <a:r>
              <a:rPr lang="en-US" sz="3200" dirty="0">
                <a:solidFill>
                  <a:schemeClr val="bg1"/>
                </a:solidFill>
                <a:latin typeface="Montserrat SemiBold" panose="00000700000000000000" pitchFamily="50" charset="0"/>
              </a:rPr>
              <a:t> Tape Converting Capabilities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21F812-6B6E-4ED4-A95D-AD977DA3F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DC9C2C-0F5D-4446-8519-C507F76F679D}"/>
              </a:ext>
            </a:extLst>
          </p:cNvPr>
          <p:cNvSpPr/>
          <p:nvPr/>
        </p:nvSpPr>
        <p:spPr>
          <a:xfrm>
            <a:off x="1418224" y="3272748"/>
            <a:ext cx="2285213" cy="28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Montserrat SemiBold" panose="00000700000000000000" pitchFamily="50" charset="0"/>
              </a:rPr>
              <a:t>Jumbo Logging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B8807A-E4E6-41BB-943A-21BF31680506}"/>
              </a:ext>
            </a:extLst>
          </p:cNvPr>
          <p:cNvSpPr/>
          <p:nvPr/>
        </p:nvSpPr>
        <p:spPr>
          <a:xfrm>
            <a:off x="4929358" y="3272748"/>
            <a:ext cx="2289629" cy="28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Montserrat SemiBold" panose="00000700000000000000" pitchFamily="50" charset="0"/>
              </a:rPr>
              <a:t>Slitting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13132B-3172-4FF6-B06B-6605E7A17CE1}"/>
              </a:ext>
            </a:extLst>
          </p:cNvPr>
          <p:cNvSpPr/>
          <p:nvPr/>
        </p:nvSpPr>
        <p:spPr>
          <a:xfrm>
            <a:off x="8496806" y="3272748"/>
            <a:ext cx="2375326" cy="28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Montserrat SemiBold" panose="00000700000000000000" pitchFamily="50" charset="0"/>
              </a:rPr>
              <a:t>Rotary Die Cutting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713024-96F3-42B0-BB7A-2AEEAACFC448}"/>
              </a:ext>
            </a:extLst>
          </p:cNvPr>
          <p:cNvSpPr/>
          <p:nvPr/>
        </p:nvSpPr>
        <p:spPr>
          <a:xfrm>
            <a:off x="1418224" y="5718654"/>
            <a:ext cx="2289629" cy="28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Montserrat SemiBold" panose="00000700000000000000" pitchFamily="50" charset="0"/>
              </a:rPr>
              <a:t>Rewind/Slitting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3A397-3841-4BC8-B4E6-BF95CAAB8D62}"/>
              </a:ext>
            </a:extLst>
          </p:cNvPr>
          <p:cNvSpPr/>
          <p:nvPr/>
        </p:nvSpPr>
        <p:spPr>
          <a:xfrm>
            <a:off x="4929358" y="5718654"/>
            <a:ext cx="2289629" cy="28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Montserrat SemiBold" panose="00000700000000000000" pitchFamily="50" charset="0"/>
              </a:rPr>
              <a:t>Flexographic Printing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EAE4E7-083A-44E1-AE9B-065CB2EAE156}"/>
              </a:ext>
            </a:extLst>
          </p:cNvPr>
          <p:cNvSpPr/>
          <p:nvPr/>
        </p:nvSpPr>
        <p:spPr>
          <a:xfrm>
            <a:off x="8496806" y="5695351"/>
            <a:ext cx="2442438" cy="28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Montserrat SemiBold" panose="00000700000000000000" pitchFamily="50" charset="0"/>
              </a:rPr>
              <a:t>Flatbed Die Cutting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B5182-5C0A-468A-B40D-BAE232558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" t="1191" r="2298" b="3088"/>
          <a:stretch/>
        </p:blipFill>
        <p:spPr>
          <a:xfrm>
            <a:off x="365703" y="1339441"/>
            <a:ext cx="11416937" cy="50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85540" y="1721189"/>
            <a:ext cx="3552394" cy="1824202"/>
            <a:chOff x="364155" y="987574"/>
            <a:chExt cx="2664296" cy="136815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4155" y="987574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64155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228" y="1063737"/>
              <a:ext cx="1167627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Bonding Tapes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5893" y="1370733"/>
              <a:ext cx="2520550" cy="82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Adhesive Transfer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Double Coated Film and Foam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VHB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332007" y="1727313"/>
            <a:ext cx="3552394" cy="1824202"/>
            <a:chOff x="3249005" y="992167"/>
            <a:chExt cx="2664296" cy="136815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249005" y="992167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49005" y="992167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10078" y="1063185"/>
              <a:ext cx="238395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Sound and Vibration Damping Foam Gaskets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20743" y="1478454"/>
              <a:ext cx="2520550" cy="82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EAR ISOLOSS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EAR ISODAMP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EAR CONFOR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179194" y="1721189"/>
            <a:ext cx="3552394" cy="1824202"/>
            <a:chOff x="6134396" y="987574"/>
            <a:chExt cx="2664296" cy="136815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134396" y="987574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134396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95469" y="1061338"/>
              <a:ext cx="222440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Conspicuity &amp; Reflective Tapes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87558" y="1451121"/>
              <a:ext cx="2520550" cy="53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5 &amp; 10 Year Warranty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Colors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050AD94-89F0-4851-A28A-EB8B5C8B8CFF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8B022F4-8116-42ED-BAB7-273E4D1A7B98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Tapes Carried</a:t>
            </a:r>
            <a:endParaRPr lang="en-US" sz="36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725955-C2A9-4FF3-98C4-721DFF906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F81C88-076C-43AB-8D4E-D0E15E52D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0" y="3843417"/>
            <a:ext cx="11246048" cy="24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85540" y="1721189"/>
            <a:ext cx="3552394" cy="1824202"/>
            <a:chOff x="364155" y="987574"/>
            <a:chExt cx="2664296" cy="136815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4155" y="987574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64155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228" y="1063737"/>
              <a:ext cx="212341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Electronic Component Tapes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5893" y="1296234"/>
              <a:ext cx="2520550" cy="99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Thermal Management Pads/Tapes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EMI/RFI Shielding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Water Contact Indicator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Insulating Kapton &amp; Polyimide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332007" y="1727313"/>
            <a:ext cx="3552394" cy="1973544"/>
            <a:chOff x="3249005" y="992167"/>
            <a:chExt cx="2664296" cy="148015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249005" y="992167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49005" y="992167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10078" y="1063185"/>
              <a:ext cx="238395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Specialty Tapes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20743" y="1296234"/>
              <a:ext cx="2520550" cy="1176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UHMW and PTFE Tapes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High Temperature Masking Tape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Polyester Silicone Splicing Tapes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Reclosable</a:t>
              </a: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 Fasteners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rgbClr val="333333">
                    <a:lumMod val="60000"/>
                    <a:lumOff val="40000"/>
                  </a:srgbClr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179194" y="1721189"/>
            <a:ext cx="3552394" cy="1824202"/>
            <a:chOff x="6134396" y="987574"/>
            <a:chExt cx="2664296" cy="136815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134396" y="987574"/>
              <a:ext cx="2664296" cy="1368152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134396" y="987574"/>
              <a:ext cx="57606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95469" y="1061338"/>
              <a:ext cx="2095767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14458D"/>
                  </a:solidFill>
                  <a:latin typeface="Montserrat Medium" panose="00000600000000000000" pitchFamily="50" charset="0"/>
                </a:rPr>
                <a:t>Medical – Stick to Skin Tapes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74799" y="1296234"/>
              <a:ext cx="2520550" cy="53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Double Sided / Single Sided</a:t>
              </a:r>
            </a:p>
            <a:p>
              <a:pPr marL="171450" lvl="0" indent="-17145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Montserrat Light" panose="00000400000000000000" pitchFamily="50" charset="0"/>
                </a:rPr>
                <a:t>Nonwoven, Films, Foams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050AD94-89F0-4851-A28A-EB8B5C8B8CFF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8B022F4-8116-42ED-BAB7-273E4D1A7B98}"/>
              </a:ext>
            </a:extLst>
          </p:cNvPr>
          <p:cNvSpPr txBox="1">
            <a:spLocks/>
          </p:cNvSpPr>
          <p:nvPr/>
        </p:nvSpPr>
        <p:spPr>
          <a:xfrm>
            <a:off x="765175" y="317500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Montserrat SemiBold" panose="00000700000000000000" pitchFamily="50" charset="0"/>
                <a:ea typeface="Roboto" panose="02000000000000000000" pitchFamily="2" charset="0"/>
                <a:cs typeface="Arial" panose="020B0604020202020204" pitchFamily="34" charset="0"/>
              </a:rPr>
              <a:t>Tapes Carried</a:t>
            </a:r>
            <a:endParaRPr lang="en-US" sz="36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725955-C2A9-4FF3-98C4-721DFF906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F4E4CE-96F8-4F74-BF78-57B1BF5E1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0" y="3772291"/>
            <a:ext cx="11246048" cy="23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9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D059A-973E-48B1-8F21-486F65694C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56F65A2A-A933-494A-9E42-C83EA3036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6096000" y="-866847"/>
            <a:ext cx="7226155" cy="777006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84BA40E-4DF2-4644-A153-2FCCC0E46D66}"/>
              </a:ext>
            </a:extLst>
          </p:cNvPr>
          <p:cNvSpPr/>
          <p:nvPr/>
        </p:nvSpPr>
        <p:spPr>
          <a:xfrm>
            <a:off x="766763" y="461394"/>
            <a:ext cx="5634038" cy="115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800"/>
              </a:spcAft>
            </a:pPr>
            <a:r>
              <a:rPr lang="en-US" sz="3200" dirty="0" err="1">
                <a:solidFill>
                  <a:schemeClr val="bg2"/>
                </a:solidFill>
                <a:latin typeface="Montserrat SemiBold" panose="00000700000000000000" pitchFamily="50" charset="0"/>
              </a:rPr>
              <a:t>TapeCase</a:t>
            </a:r>
            <a:r>
              <a:rPr lang="en-US" sz="3200" dirty="0">
                <a:solidFill>
                  <a:schemeClr val="bg2"/>
                </a:solidFill>
                <a:latin typeface="Montserrat SemiBold" panose="00000700000000000000" pitchFamily="50" charset="0"/>
              </a:rPr>
              <a:t> In Stock Distributor Program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DE5272-B5AA-4B6A-AD14-9C1BDF125E9D}"/>
              </a:ext>
            </a:extLst>
          </p:cNvPr>
          <p:cNvSpPr/>
          <p:nvPr/>
        </p:nvSpPr>
        <p:spPr>
          <a:xfrm>
            <a:off x="766763" y="2075845"/>
            <a:ext cx="4965845" cy="3930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TapeCase SKU’s are NOT available from 3M directly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30,000+ SKU’s of STOCKED 3M Abrasives, Tapes &amp; Labels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Converted tapes, printed labels and custom size belts are now a commodity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Low Minimums; (1 roll/1 pack purchases available)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No Inventory Commitment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End User Drop Shipping Available</a:t>
            </a:r>
          </a:p>
          <a:p>
            <a:pPr marL="628650" lvl="1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Integration of distributor packing slips and blind shipping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We will complete YOUR TEMPLATE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24-48 Hour Lead Time on Stock TapeCase Products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Montserrat Light" panose="00000400000000000000" pitchFamily="50" charset="0"/>
              </a:rPr>
              <a:t>EDI Capabilities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CB7B07AF-0755-429E-8B3D-0B23634D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41" y="4450259"/>
            <a:ext cx="2456031" cy="16524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3B3D335-A475-4992-A466-450FE130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33" y="1756405"/>
            <a:ext cx="3853474" cy="193851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rrow: Bent 17">
            <a:extLst>
              <a:ext uri="{FF2B5EF4-FFF2-40B4-BE49-F238E27FC236}">
                <a16:creationId xmlns:a16="http://schemas.microsoft.com/office/drawing/2014/main" id="{A84F608A-36C3-4682-9C44-659BDF8CA2A8}"/>
              </a:ext>
            </a:extLst>
          </p:cNvPr>
          <p:cNvSpPr/>
          <p:nvPr/>
        </p:nvSpPr>
        <p:spPr>
          <a:xfrm flipV="1">
            <a:off x="7174016" y="5537873"/>
            <a:ext cx="735119" cy="564789"/>
          </a:xfrm>
          <a:prstGeom prst="bentArrow">
            <a:avLst>
              <a:gd name="adj1" fmla="val 25000"/>
              <a:gd name="adj2" fmla="val 22171"/>
              <a:gd name="adj3" fmla="val 25000"/>
              <a:gd name="adj4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29E8B483-7A68-427B-B49C-31A906A6D62E}"/>
              </a:ext>
            </a:extLst>
          </p:cNvPr>
          <p:cNvSpPr/>
          <p:nvPr/>
        </p:nvSpPr>
        <p:spPr>
          <a:xfrm rot="10800000" flipV="1">
            <a:off x="10564663" y="4450259"/>
            <a:ext cx="735119" cy="564789"/>
          </a:xfrm>
          <a:prstGeom prst="bentArrow">
            <a:avLst>
              <a:gd name="adj1" fmla="val 25000"/>
              <a:gd name="adj2" fmla="val 22171"/>
              <a:gd name="adj3" fmla="val 25000"/>
              <a:gd name="adj4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2810B4-EC8D-485C-90B7-73E37BBCD42F}"/>
              </a:ext>
            </a:extLst>
          </p:cNvPr>
          <p:cNvSpPr txBox="1"/>
          <p:nvPr/>
        </p:nvSpPr>
        <p:spPr>
          <a:xfrm>
            <a:off x="6649086" y="4971740"/>
            <a:ext cx="12554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anose="00000400000000000000" pitchFamily="50" charset="0"/>
              </a:rPr>
              <a:t>3M Supplied Roll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anose="00000400000000000000" pitchFamily="50" charset="0"/>
              </a:rPr>
              <a:t>1” x 36 yds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anose="00000400000000000000" pitchFamily="50" charset="0"/>
              </a:rPr>
              <a:t>4950 VHB Tape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BED826-E005-4B06-BE4F-F74A089B3FF8}"/>
              </a:ext>
            </a:extLst>
          </p:cNvPr>
          <p:cNvSpPr txBox="1"/>
          <p:nvPr/>
        </p:nvSpPr>
        <p:spPr>
          <a:xfrm>
            <a:off x="10564663" y="5015049"/>
            <a:ext cx="14029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anose="00000400000000000000" pitchFamily="50" charset="0"/>
              </a:rPr>
              <a:t>TapeCase Supplied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anose="00000400000000000000" pitchFamily="50" charset="0"/>
              </a:rPr>
              <a:t>1” x 5 yds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anose="00000400000000000000" pitchFamily="50" charset="0"/>
              </a:rPr>
              <a:t>4950 VHB Tape</a:t>
            </a:r>
          </a:p>
        </p:txBody>
      </p:sp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90FC153-12F3-4F99-903A-48189E3E6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64" y="1756404"/>
            <a:ext cx="1784506" cy="206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8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4EF059-AAEE-A34A-8A8A-15D7AF8F2E5E}"/>
              </a:ext>
            </a:extLst>
          </p:cNvPr>
          <p:cNvSpPr/>
          <p:nvPr/>
        </p:nvSpPr>
        <p:spPr>
          <a:xfrm>
            <a:off x="7533034" y="3779520"/>
            <a:ext cx="3246998" cy="2299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Assembly/Manufacturing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Bonding/Attaching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Bump, Squeak and Rattle Reduction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EMI/RFI Shielding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Fine Line/Precision Masking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Product Protection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Specialty Packaging Needs</a:t>
            </a:r>
            <a:endParaRPr lang="en-US" sz="1050" dirty="0">
              <a:solidFill>
                <a:schemeClr val="tx1">
                  <a:lumMod val="60000"/>
                  <a:lumOff val="4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ED06D4-1498-5F43-B0DD-40CA5A3B756A}"/>
              </a:ext>
            </a:extLst>
          </p:cNvPr>
          <p:cNvSpPr/>
          <p:nvPr/>
        </p:nvSpPr>
        <p:spPr>
          <a:xfrm>
            <a:off x="7348298" y="3030201"/>
            <a:ext cx="3246998" cy="45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14458D"/>
                </a:solidFill>
                <a:latin typeface="Montserrat SemiBold" panose="00000700000000000000" pitchFamily="50" charset="0"/>
              </a:rPr>
              <a:t>Converted Tape Applications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C919CA-60FC-FD42-BCD7-A736B6972C37}"/>
              </a:ext>
            </a:extLst>
          </p:cNvPr>
          <p:cNvSpPr/>
          <p:nvPr/>
        </p:nvSpPr>
        <p:spPr>
          <a:xfrm>
            <a:off x="1709220" y="3779520"/>
            <a:ext cx="2877526" cy="2299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Sized for VMI Programs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Decreased Waste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Increase Ease of Application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Minimal Handling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Reduced Labor Hours on Assembly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Superior Accuracy of Cut Parts</a:t>
            </a:r>
          </a:p>
          <a:p>
            <a:pPr marL="171450" indent="-1714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 Light" panose="00000400000000000000" pitchFamily="50" charset="0"/>
              </a:rPr>
              <a:t>Unlimited Sizes/Configurations 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7BC14A-9174-4D45-8D8C-D5B79F554CE7}"/>
              </a:ext>
            </a:extLst>
          </p:cNvPr>
          <p:cNvSpPr/>
          <p:nvPr/>
        </p:nvSpPr>
        <p:spPr>
          <a:xfrm>
            <a:off x="1684208" y="3036086"/>
            <a:ext cx="3159496" cy="45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14458D"/>
                </a:solidFill>
                <a:latin typeface="Montserrat SemiBold" panose="00000700000000000000" pitchFamily="50" charset="0"/>
              </a:rPr>
              <a:t>Benefits of Converted Tapes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149F33-CDAE-CF4D-B05E-26DD87EF6D3C}"/>
              </a:ext>
            </a:extLst>
          </p:cNvPr>
          <p:cNvSpPr/>
          <p:nvPr/>
        </p:nvSpPr>
        <p:spPr>
          <a:xfrm>
            <a:off x="2613108" y="1593922"/>
            <a:ext cx="1301696" cy="130169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14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B96D72-03A5-3C4E-A365-F78781DF22BB}"/>
              </a:ext>
            </a:extLst>
          </p:cNvPr>
          <p:cNvSpPr/>
          <p:nvPr/>
        </p:nvSpPr>
        <p:spPr>
          <a:xfrm>
            <a:off x="8320949" y="1593922"/>
            <a:ext cx="1301696" cy="130169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rgbClr val="14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81CF03-0246-4876-B845-8390BA815DBC}"/>
              </a:ext>
            </a:extLst>
          </p:cNvPr>
          <p:cNvSpPr/>
          <p:nvPr/>
        </p:nvSpPr>
        <p:spPr>
          <a:xfrm>
            <a:off x="0" y="0"/>
            <a:ext cx="12192000" cy="1230947"/>
          </a:xfrm>
          <a:prstGeom prst="rect">
            <a:avLst/>
          </a:prstGeom>
          <a:solidFill>
            <a:srgbClr val="19488C"/>
          </a:solidFill>
          <a:ln>
            <a:solidFill>
              <a:srgbClr val="194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16DA6D-7973-4DC3-A57A-138A8089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18" t="25074" b="37829"/>
          <a:stretch/>
        </p:blipFill>
        <p:spPr>
          <a:xfrm>
            <a:off x="0" y="0"/>
            <a:ext cx="2060846" cy="1230948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E522E81-281F-4A0F-9D13-3CCA52865542}"/>
              </a:ext>
            </a:extLst>
          </p:cNvPr>
          <p:cNvSpPr txBox="1">
            <a:spLocks/>
          </p:cNvSpPr>
          <p:nvPr/>
        </p:nvSpPr>
        <p:spPr>
          <a:xfrm>
            <a:off x="763587" y="360679"/>
            <a:ext cx="10664825" cy="509588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Montserrat SemiBold" panose="00000700000000000000" pitchFamily="50" charset="0"/>
              </a:rPr>
              <a:t>Why Converted Tapes?</a:t>
            </a:r>
          </a:p>
        </p:txBody>
      </p:sp>
    </p:spTree>
    <p:extLst>
      <p:ext uri="{BB962C8B-B14F-4D97-AF65-F5344CB8AC3E}">
        <p14:creationId xmlns:p14="http://schemas.microsoft.com/office/powerpoint/2010/main" val="33631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priteIT - SEO Blue - White BG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67BB8"/>
      </a:accent1>
      <a:accent2>
        <a:srgbClr val="0E6DB1"/>
      </a:accent2>
      <a:accent3>
        <a:srgbClr val="0C619F"/>
      </a:accent3>
      <a:accent4>
        <a:srgbClr val="0B578D"/>
      </a:accent4>
      <a:accent5>
        <a:srgbClr val="094C7B"/>
      </a:accent5>
      <a:accent6>
        <a:srgbClr val="084169"/>
      </a:accent6>
      <a:hlink>
        <a:srgbClr val="333333"/>
      </a:hlink>
      <a:folHlink>
        <a:srgbClr val="333333"/>
      </a:folHlink>
    </a:clrScheme>
    <a:fontScheme name="Startup Theme Font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priteIT - SEO Blue - White BG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67BB8"/>
      </a:accent1>
      <a:accent2>
        <a:srgbClr val="0E6DB1"/>
      </a:accent2>
      <a:accent3>
        <a:srgbClr val="0C619F"/>
      </a:accent3>
      <a:accent4>
        <a:srgbClr val="0B578D"/>
      </a:accent4>
      <a:accent5>
        <a:srgbClr val="094C7B"/>
      </a:accent5>
      <a:accent6>
        <a:srgbClr val="084169"/>
      </a:accent6>
      <a:hlink>
        <a:srgbClr val="333333"/>
      </a:hlink>
      <a:folHlink>
        <a:srgbClr val="333333"/>
      </a:folHlink>
    </a:clrScheme>
    <a:fontScheme name="Startup Theme Font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805</Words>
  <Application>Microsoft Office PowerPoint</Application>
  <PresentationFormat>Widescreen</PresentationFormat>
  <Paragraphs>204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Bebas Neue</vt:lpstr>
      <vt:lpstr>Calibri</vt:lpstr>
      <vt:lpstr>Montserrat Light</vt:lpstr>
      <vt:lpstr>Montserrat Medium</vt:lpstr>
      <vt:lpstr>Montserrat SemiBold</vt:lpstr>
      <vt:lpstr>Open Sans</vt:lpstr>
      <vt:lpstr>Roboto</vt:lpstr>
      <vt:lpstr>Roboto Bold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Mary Grace Castillo</cp:lastModifiedBy>
  <cp:revision>203</cp:revision>
  <dcterms:created xsi:type="dcterms:W3CDTF">2019-01-08T07:04:47Z</dcterms:created>
  <dcterms:modified xsi:type="dcterms:W3CDTF">2021-03-02T16:22:21Z</dcterms:modified>
</cp:coreProperties>
</file>